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Website of Hostel Management System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Welcome to our hostel management system website! We provide an all-in-one solution for managing hostels. Let's find out how our website can help you.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578197"/>
            <a:ext cx="22326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Swarn Prabha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pPr algn="ctr"/>
            <a:r>
              <a:rPr lang="en-IN" sz="6000" dirty="0">
                <a:solidFill>
                  <a:schemeClr val="accent1">
                    <a:lumMod val="50000"/>
                  </a:schemeClr>
                </a:solidFill>
              </a:rPr>
              <a:t>THIS IS THE USER PROFILE PAGE OF MY WEBSITE</a:t>
            </a: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9CA2D-C404-09E7-4754-12F10D8B6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768" y="2034840"/>
            <a:ext cx="10166685" cy="57187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</a:rPr>
              <a:t>THIS IS THE CODE FOR REGISTRATION PAGE OF MY WEBSITE</a:t>
            </a: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D6868-204C-85A2-EE20-C104D3C7B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995" y="2406140"/>
            <a:ext cx="8064145" cy="45360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pPr algn="ctr"/>
            <a:r>
              <a:rPr lang="en-IN" sz="6600" dirty="0">
                <a:solidFill>
                  <a:schemeClr val="accent1">
                    <a:lumMod val="50000"/>
                  </a:schemeClr>
                </a:solidFill>
              </a:rPr>
              <a:t>THIS IS THE CODE FOR INDEX PAGE OF MY WEBSITE</a:t>
            </a: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AE758-5B9B-1522-3C59-83966D8A6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672" y="2333951"/>
            <a:ext cx="7914419" cy="4451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097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06955" y="581144"/>
            <a:ext cx="10016490" cy="13180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9"/>
              </a:lnSpc>
              <a:buNone/>
            </a:pPr>
            <a:r>
              <a:rPr lang="en-US" sz="415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Hostel Management System</a:t>
            </a:r>
            <a:endParaRPr lang="en-US" sz="4151" dirty="0"/>
          </a:p>
        </p:txBody>
      </p:sp>
      <p:sp>
        <p:nvSpPr>
          <p:cNvPr id="5" name="Shape 3"/>
          <p:cNvSpPr/>
          <p:nvPr/>
        </p:nvSpPr>
        <p:spPr>
          <a:xfrm>
            <a:off x="7294126" y="2320885"/>
            <a:ext cx="42148" cy="5327571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52432" y="2701647"/>
            <a:ext cx="737949" cy="4214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77968" y="2485549"/>
            <a:ext cx="474464" cy="474464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2750" y="2525078"/>
            <a:ext cx="144780" cy="39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3"/>
              </a:lnSpc>
              <a:buNone/>
            </a:pPr>
            <a:r>
              <a:rPr lang="en-US" sz="24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91" dirty="0"/>
          </a:p>
        </p:txBody>
      </p:sp>
      <p:sp>
        <p:nvSpPr>
          <p:cNvPr id="9" name="Text 7"/>
          <p:cNvSpPr/>
          <p:nvPr/>
        </p:nvSpPr>
        <p:spPr>
          <a:xfrm>
            <a:off x="8474988" y="2531745"/>
            <a:ext cx="3848457" cy="658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4"/>
              </a:lnSpc>
              <a:buNone/>
            </a:pPr>
            <a:r>
              <a:rPr lang="en-US" sz="20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is a Hostel Management System?</a:t>
            </a:r>
            <a:endParaRPr lang="en-US" sz="2076" dirty="0"/>
          </a:p>
        </p:txBody>
      </p:sp>
      <p:sp>
        <p:nvSpPr>
          <p:cNvPr id="10" name="Text 8"/>
          <p:cNvSpPr/>
          <p:nvPr/>
        </p:nvSpPr>
        <p:spPr>
          <a:xfrm>
            <a:off x="8474988" y="3401497"/>
            <a:ext cx="3848457" cy="1349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7"/>
              </a:lnSpc>
              <a:buNone/>
            </a:pPr>
            <a:r>
              <a:rPr lang="en-US" sz="166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software designed to streamline the hostel management process, with features that include booking management, billing, and reporting.</a:t>
            </a:r>
            <a:endParaRPr lang="en-US" sz="1660" dirty="0"/>
          </a:p>
        </p:txBody>
      </p:sp>
      <p:sp>
        <p:nvSpPr>
          <p:cNvPr id="11" name="Shape 9"/>
          <p:cNvSpPr/>
          <p:nvPr/>
        </p:nvSpPr>
        <p:spPr>
          <a:xfrm>
            <a:off x="6340019" y="3755946"/>
            <a:ext cx="737949" cy="4214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77968" y="3539847"/>
            <a:ext cx="474464" cy="474464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9890" y="3579376"/>
            <a:ext cx="190500" cy="39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3"/>
              </a:lnSpc>
              <a:buNone/>
            </a:pPr>
            <a:r>
              <a:rPr lang="en-US" sz="24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91" dirty="0"/>
          </a:p>
        </p:txBody>
      </p:sp>
      <p:sp>
        <p:nvSpPr>
          <p:cNvPr id="14" name="Text 12"/>
          <p:cNvSpPr/>
          <p:nvPr/>
        </p:nvSpPr>
        <p:spPr>
          <a:xfrm>
            <a:off x="2306955" y="3586043"/>
            <a:ext cx="3848457" cy="658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94"/>
              </a:lnSpc>
              <a:buNone/>
            </a:pPr>
            <a:r>
              <a:rPr lang="en-US" sz="20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Advantages of Hostel Management Systems</a:t>
            </a:r>
            <a:endParaRPr lang="en-US" sz="2076" dirty="0"/>
          </a:p>
        </p:txBody>
      </p:sp>
      <p:sp>
        <p:nvSpPr>
          <p:cNvPr id="15" name="Text 13"/>
          <p:cNvSpPr/>
          <p:nvPr/>
        </p:nvSpPr>
        <p:spPr>
          <a:xfrm>
            <a:off x="2306955" y="4455795"/>
            <a:ext cx="3848457" cy="1349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57"/>
              </a:lnSpc>
              <a:buNone/>
            </a:pPr>
            <a:r>
              <a:rPr lang="en-US" sz="166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Automates tasks, reduces manual labor, improves the accuracy of booking records, and enhances guest experiences</a:t>
            </a:r>
            <a:endParaRPr lang="en-US" sz="1660" dirty="0"/>
          </a:p>
        </p:txBody>
      </p:sp>
      <p:sp>
        <p:nvSpPr>
          <p:cNvPr id="16" name="Shape 14"/>
          <p:cNvSpPr/>
          <p:nvPr/>
        </p:nvSpPr>
        <p:spPr>
          <a:xfrm>
            <a:off x="7552432" y="5553194"/>
            <a:ext cx="737949" cy="4214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77968" y="5337096"/>
            <a:ext cx="474464" cy="474464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7510" y="5376624"/>
            <a:ext cx="175260" cy="395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3"/>
              </a:lnSpc>
              <a:buNone/>
            </a:pPr>
            <a:r>
              <a:rPr lang="en-US" sz="24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91" dirty="0"/>
          </a:p>
        </p:txBody>
      </p:sp>
      <p:sp>
        <p:nvSpPr>
          <p:cNvPr id="19" name="Text 17"/>
          <p:cNvSpPr/>
          <p:nvPr/>
        </p:nvSpPr>
        <p:spPr>
          <a:xfrm>
            <a:off x="8474988" y="5383292"/>
            <a:ext cx="3185160" cy="3294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4"/>
              </a:lnSpc>
              <a:buNone/>
            </a:pPr>
            <a:r>
              <a:rPr lang="en-US" sz="20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Why Choose our System?</a:t>
            </a:r>
            <a:endParaRPr lang="en-US" sz="2076" dirty="0"/>
          </a:p>
        </p:txBody>
      </p:sp>
      <p:sp>
        <p:nvSpPr>
          <p:cNvPr id="20" name="Text 18"/>
          <p:cNvSpPr/>
          <p:nvPr/>
        </p:nvSpPr>
        <p:spPr>
          <a:xfrm>
            <a:off x="8474988" y="5923598"/>
            <a:ext cx="3848457" cy="1349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7"/>
              </a:lnSpc>
              <a:buNone/>
            </a:pPr>
            <a:r>
              <a:rPr lang="en-US" sz="166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have a user-friendly interface that is accessible to all types of users and allows you to manage all aspects of your hostel with ease.</a:t>
            </a:r>
            <a:endParaRPr lang="en-US" sz="166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150668"/>
          </a:xfrm>
          <a:prstGeom prst="rect">
            <a:avLst/>
          </a:prstGeom>
          <a:solidFill>
            <a:srgbClr val="080E26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445008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Features of Our Website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2307193" cy="14258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2844879"/>
            <a:ext cx="20116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Booking Management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Manage your hostel's bookings and reservations, keep track of availability and occupancy rates, and accept online bookings via our website.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03" y="1224677"/>
            <a:ext cx="2307193" cy="1425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1603" y="2844879"/>
            <a:ext cx="217932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User-Friendly Interface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161603" y="3243382"/>
            <a:ext cx="2307193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website is easy to navigate, with user-friendly controls, and a simple, intuitive design to help you manage your hostel efficiently.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040" y="1224677"/>
            <a:ext cx="2307193" cy="14258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02040" y="2844879"/>
            <a:ext cx="2307193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Secure Payment Processing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702040" y="3486388"/>
            <a:ext cx="2307193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Offer guests a secure way to pay for their bookings online, with our encrypted payment system that keeps all payment data safe and private.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5211961"/>
            <a:ext cx="2307193" cy="14258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21167" y="6832163"/>
            <a:ext cx="22402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Reporting and Analytics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621167" y="7230666"/>
            <a:ext cx="2307193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your hostel's KPIs and generate reports on occupancy, revenue, and more. Analyze your data to improve your operations and drive growth.</a:t>
            </a:r>
            <a:endParaRPr lang="en-US" sz="1225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326833"/>
            <a:ext cx="7322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Roles and Permissions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Administrator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Can access and control all parts of the system, with the highest level of permissions.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62267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Manager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Can manage bookings, billing, and online payments, with limited access to some system controls.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Staff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Can manage bookings and availability, but have no access to billing or other financial information.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Guest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Can view available rooms, make bookings, and receive notifications, but have no access to backend controls.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302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Booking Process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68949"/>
            <a:ext cx="44410" cy="5230297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470249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2425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8940" y="2284214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91120"/>
            <a:ext cx="3573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Guest Search and Selection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604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Guests search for hostels, view room information, and select a suitable room.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81102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353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2270" y="339506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793683" y="3401973"/>
            <a:ext cx="3299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Booking and Reservation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97133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Guests verify the booking details, agree to the terms and conditions, and pay a deposit to reserve the room.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909840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46821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47238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730710"/>
            <a:ext cx="3596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Payment and Confirmation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300067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Guests make the final payment for the booking and receive confirmation via email and SMS, with an option to cancel or modify the booking at a later time.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37153"/>
            <a:ext cx="5356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Payment and Billing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Payment Methods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system supports a variety of payment methods, including credit/debit cards, PayPal, and bank transfers, to suit every guest preference.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Billing and Invoicing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provide transparent billing statements and online invoices, that can be accessed and downloaded by both the management team and guests.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Cash Handling Assistance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071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If you accept cash payments at your hostel, our system provides assistance in managing cash and reconciling accounts.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784985"/>
            <a:ext cx="6393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Reporting and Analytics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Booking and Occupancy Reports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7622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Get detailed reports on bookings, cancellations, and occupancy rates, to help you manage your hostel more efficiently.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6209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Revenue and Expense Reports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76224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your revenue and expenses and generate reports on profitability, expenses, and cash flow.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8444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Customer Feedback Reports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622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Get feedback from customers and generate reports on your hostel's performance, to improve customer satisfaction and loyalty.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796177"/>
            <a:ext cx="4884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Customer Support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24/7 Support Center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10110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Contact us anytime for technical assistance and support, through our online booking system, email, or phone.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Personalized Service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provide a personalized service for guests, with assistance in booking recommendations, reservations, and additional services.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045976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Customer Satisfaction Guarantee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51758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value your satisfaction, and we guarantee a hassle-free service with no hidden costs or additional charges.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pPr algn="ctr"/>
            <a:r>
              <a:rPr lang="en-IN" sz="8000" dirty="0">
                <a:solidFill>
                  <a:schemeClr val="accent1">
                    <a:lumMod val="50000"/>
                  </a:schemeClr>
                </a:solidFill>
              </a:rPr>
              <a:t>FRONT PAGE OF MY WEBSITE</a:t>
            </a: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EF2BB-4B3C-6B5C-FBC1-19932EBC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82" y="1624263"/>
            <a:ext cx="11632765" cy="5077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swarn prabha</cp:lastModifiedBy>
  <cp:revision>3</cp:revision>
  <dcterms:created xsi:type="dcterms:W3CDTF">2023-09-25T14:19:25Z</dcterms:created>
  <dcterms:modified xsi:type="dcterms:W3CDTF">2023-09-25T15:25:16Z</dcterms:modified>
</cp:coreProperties>
</file>