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68093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75277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36054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195704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75098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31494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6749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05726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60566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39100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32942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29140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7781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67201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251056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33713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713379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8381-D57A-4975-B615-567B4D9FD91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A5E6-C6B9-4B63-BDAB-004D5449A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3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ransition spd="slow">
    <p:comb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1861-BFD1-3A78-2681-D7DCBA7C7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House sales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FAA95-2C53-A70A-927B-44463975A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b="1" dirty="0"/>
              <a:t>BY – </a:t>
            </a:r>
          </a:p>
          <a:p>
            <a:r>
              <a:rPr lang="en-IN" sz="2800" b="1" dirty="0"/>
              <a:t>Swarn Prabha</a:t>
            </a:r>
          </a:p>
          <a:p>
            <a:r>
              <a:rPr lang="en-IN" sz="2800" b="1" dirty="0"/>
              <a:t>PRN - 23030141069</a:t>
            </a:r>
          </a:p>
        </p:txBody>
      </p:sp>
    </p:spTree>
    <p:extLst>
      <p:ext uri="{BB962C8B-B14F-4D97-AF65-F5344CB8AC3E}">
        <p14:creationId xmlns:p14="http://schemas.microsoft.com/office/powerpoint/2010/main" val="3982654956"/>
      </p:ext>
    </p:extLst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D7BD-E959-459B-07D6-108B343E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B29D-C774-9358-030D-666254B7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829" y="2096064"/>
            <a:ext cx="6324600" cy="3695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dashboard provides valuable insights into the factors influencing house prices.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 include the importance of view quality, house condition, and construction year.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tool for real estate professionals, investors, and policymakers to make informed decisions.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0741251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05530-707E-08BB-0A4E-2AA0361E9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44" y="1075358"/>
            <a:ext cx="6328682" cy="4707284"/>
          </a:xfrm>
        </p:spPr>
      </p:pic>
    </p:spTree>
    <p:extLst>
      <p:ext uri="{BB962C8B-B14F-4D97-AF65-F5344CB8AC3E}">
        <p14:creationId xmlns:p14="http://schemas.microsoft.com/office/powerpoint/2010/main" val="3237521707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F68F-3D10-BF4A-756B-CA365757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F3C2-2D93-BE68-8055-E0A5F62B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24743"/>
            <a:ext cx="3396948" cy="376645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Overview of the dashboard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house sales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factors influencing house prices: view quality, house condition, year built, and number of bathrooms.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 To help stakeholders understand key trends and insights from the dataset.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1360A-2610-CAEE-88EE-6FE057246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2" y="2715745"/>
            <a:ext cx="7587342" cy="33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34352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878A9-08C6-F153-E9B2-ADED9C069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00" y="1581150"/>
            <a:ext cx="9401814" cy="48918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EA0C8A-EE9E-9124-AE33-F9D03DC9B97F}"/>
              </a:ext>
            </a:extLst>
          </p:cNvPr>
          <p:cNvSpPr txBox="1"/>
          <p:nvPr/>
        </p:nvSpPr>
        <p:spPr>
          <a:xfrm>
            <a:off x="642257" y="391886"/>
            <a:ext cx="1088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Lucida Handwriting" panose="03010101010101010101" pitchFamily="66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671133706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4A72-3610-0136-EF24-936430E4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03514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vs. Condition Heatmap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7E353-5232-7422-161D-95F6E4FA0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13115"/>
            <a:ext cx="2928862" cy="4278085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vs. Condition Heatmap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the correlation between view quality and house condition.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 Houses with an "Excellent" view and in "Very Good" condition have the highest average sale price.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7D0DA-65D2-7C33-021E-70726DE6D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19" y="1615796"/>
            <a:ext cx="7249886" cy="38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43845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04F1-27C1-397C-C0D3-03C55C39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Average House Sales Price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9FCB-2FCE-0E24-33A9-20D492BB7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04990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 showing daily trends in average house sale prices.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 Prices are stable with a noticeable spike toward the end, potentially due to seasonal factors.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47AE7-BD0E-980A-D423-6AE5962D2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06114"/>
            <a:ext cx="11364686" cy="32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16139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5EB3-580A-E880-07D1-3C6B4C6F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House Prices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6826-A590-BDBD-37D3-2AC95B93F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257" y="2096064"/>
            <a:ext cx="3386300" cy="369513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 representing the distribution of house prices.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 Most prices fall between $200,000 and $600,000, suggesting affordability in the region.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18A9C-7F3F-736A-25E7-11554B532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51383"/>
            <a:ext cx="6966858" cy="40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5557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4265-8F4A-BB49-3DA2-F941A78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Bathrooms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298F-C067-48BB-8702-59C71866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32632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chart showing the distribution of houses based on the number of bathrooms.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 The majority of houses have 2 or 3 bathrooms, typical for family homes.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96652-D443-1A7B-EA67-EDF62A593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518" y="3049127"/>
            <a:ext cx="8828314" cy="36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93369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BA89-408C-CCF1-F5BF-CC06A3DE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 Heatmap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3198-3B4E-1979-0F38-6BD27614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8171"/>
            <a:ext cx="10353762" cy="143691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the number of house sales per day.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 Sales are evenly distributed, with some peak days indicating higher transaction volumes.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446CF-75DD-80FA-9168-74882695B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" y="2885350"/>
            <a:ext cx="9601200" cy="355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9953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5B9E-014F-C8CC-2A87-F952C309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Geographical Map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50591-2B49-2546-F96D-6CFFF1F6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277205" cy="369513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showing the distribution of house sales across Washington State.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 Sales are concentrated in major cities like Seattle, Tacoma, and Olympia, reflecting urban demand.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BB471-F7B7-7355-F577-86EBD849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73" y="1763954"/>
            <a:ext cx="7347857" cy="38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0018"/>
      </p:ext>
    </p:extLst>
  </p:cSld>
  <p:clrMapOvr>
    <a:masterClrMapping/>
  </p:clrMapOvr>
  <p:transition spd="slow">
    <p:comb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18</TotalTime>
  <Words>305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Lucida Handwriting</vt:lpstr>
      <vt:lpstr>Rockwell</vt:lpstr>
      <vt:lpstr>Damask</vt:lpstr>
      <vt:lpstr>House sales analysis dashboard</vt:lpstr>
      <vt:lpstr>introduction</vt:lpstr>
      <vt:lpstr>PowerPoint Presentation</vt:lpstr>
      <vt:lpstr>View vs. Condition Heatmap</vt:lpstr>
      <vt:lpstr>Daily Average House Sales Price</vt:lpstr>
      <vt:lpstr>Distribution of House Prices</vt:lpstr>
      <vt:lpstr>Distribution of Bathrooms</vt:lpstr>
      <vt:lpstr>Calendar Heatmap</vt:lpstr>
      <vt:lpstr>Geographical Map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Kumar</dc:creator>
  <cp:lastModifiedBy>Akash Kumar</cp:lastModifiedBy>
  <cp:revision>1</cp:revision>
  <dcterms:created xsi:type="dcterms:W3CDTF">2024-09-04T05:38:10Z</dcterms:created>
  <dcterms:modified xsi:type="dcterms:W3CDTF">2024-09-04T05:56:38Z</dcterms:modified>
</cp:coreProperties>
</file>