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D4EFD-D8AF-474E-A471-F53A65E7533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EF2FDF-42EE-466E-A2FB-BCFA7E45B1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Customer Portal:</a:t>
          </a:r>
          <a:r>
            <a:rPr lang="en-US"/>
            <a:t> User interface for customers to interact with the store.</a:t>
          </a:r>
        </a:p>
      </dgm:t>
    </dgm:pt>
    <dgm:pt modelId="{0A846793-D582-492E-98B5-E74D321D1747}" type="parTrans" cxnId="{5B839C4D-B5AE-40FE-B267-65E1D999F71B}">
      <dgm:prSet/>
      <dgm:spPr/>
      <dgm:t>
        <a:bodyPr/>
        <a:lstStyle/>
        <a:p>
          <a:endParaRPr lang="en-US"/>
        </a:p>
      </dgm:t>
    </dgm:pt>
    <dgm:pt modelId="{80645C45-1872-4E2F-9CD1-91F7AE1C0DEA}" type="sibTrans" cxnId="{5B839C4D-B5AE-40FE-B267-65E1D999F71B}">
      <dgm:prSet phldrT="01"/>
      <dgm:spPr/>
      <dgm:t>
        <a:bodyPr/>
        <a:lstStyle/>
        <a:p>
          <a:endParaRPr lang="en-US"/>
        </a:p>
      </dgm:t>
    </dgm:pt>
    <dgm:pt modelId="{75BEE685-7598-4583-BF9A-BB237B463A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Administrator Dashboard:</a:t>
          </a:r>
          <a:r>
            <a:rPr lang="en-US"/>
            <a:t> Backend for administrators to manage store operations.</a:t>
          </a:r>
        </a:p>
      </dgm:t>
    </dgm:pt>
    <dgm:pt modelId="{20CBFFE5-827C-4B93-B5BB-324A93EB3B27}" type="parTrans" cxnId="{796AFE6C-FD97-4EA7-9AE3-DFDBC81FAE13}">
      <dgm:prSet/>
      <dgm:spPr/>
      <dgm:t>
        <a:bodyPr/>
        <a:lstStyle/>
        <a:p>
          <a:endParaRPr lang="en-US"/>
        </a:p>
      </dgm:t>
    </dgm:pt>
    <dgm:pt modelId="{383BF2E2-673D-4A08-A633-2887B9A4D2D2}" type="sibTrans" cxnId="{796AFE6C-FD97-4EA7-9AE3-DFDBC81FAE13}">
      <dgm:prSet phldrT="02"/>
      <dgm:spPr/>
      <dgm:t>
        <a:bodyPr/>
        <a:lstStyle/>
        <a:p>
          <a:endParaRPr lang="en-US"/>
        </a:p>
      </dgm:t>
    </dgm:pt>
    <dgm:pt modelId="{37D4EE93-4934-4A93-845E-5F6A16AA88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Delivery Personnel Dashboard:</a:t>
          </a:r>
          <a:r>
            <a:rPr lang="en-US"/>
            <a:t> Tools for delivery personnel to handle deliveries.</a:t>
          </a:r>
        </a:p>
      </dgm:t>
    </dgm:pt>
    <dgm:pt modelId="{0F619453-1392-4C92-8935-74F9AC86A41B}" type="parTrans" cxnId="{FA684288-BFEF-4612-8C83-F8E020B29F0A}">
      <dgm:prSet/>
      <dgm:spPr/>
      <dgm:t>
        <a:bodyPr/>
        <a:lstStyle/>
        <a:p>
          <a:endParaRPr lang="en-US"/>
        </a:p>
      </dgm:t>
    </dgm:pt>
    <dgm:pt modelId="{D72EF673-3E46-4C9C-B7D9-AD54D83AAA53}" type="sibTrans" cxnId="{FA684288-BFEF-4612-8C83-F8E020B29F0A}">
      <dgm:prSet phldrT="03"/>
      <dgm:spPr/>
      <dgm:t>
        <a:bodyPr/>
        <a:lstStyle/>
        <a:p>
          <a:endParaRPr lang="en-US"/>
        </a:p>
      </dgm:t>
    </dgm:pt>
    <dgm:pt modelId="{56127184-0DB0-447F-BC95-34508C515916}" type="pres">
      <dgm:prSet presAssocID="{951D4EFD-D8AF-474E-A471-F53A65E75334}" presName="root" presStyleCnt="0">
        <dgm:presLayoutVars>
          <dgm:dir/>
          <dgm:resizeHandles val="exact"/>
        </dgm:presLayoutVars>
      </dgm:prSet>
      <dgm:spPr/>
    </dgm:pt>
    <dgm:pt modelId="{2960BEA8-C948-43AB-80F5-4AB5E399DF65}" type="pres">
      <dgm:prSet presAssocID="{67EF2FDF-42EE-466E-A2FB-BCFA7E45B1E4}" presName="compNode" presStyleCnt="0"/>
      <dgm:spPr/>
    </dgm:pt>
    <dgm:pt modelId="{1E52761F-C1D6-4CF7-8139-ADF57D15784C}" type="pres">
      <dgm:prSet presAssocID="{67EF2FDF-42EE-466E-A2FB-BCFA7E45B1E4}" presName="iconBgRect" presStyleLbl="bgShp" presStyleIdx="0" presStyleCnt="3"/>
      <dgm:spPr/>
    </dgm:pt>
    <dgm:pt modelId="{B1CF294D-B541-4770-8D68-C87816D04C75}" type="pres">
      <dgm:prSet presAssocID="{67EF2FDF-42EE-466E-A2FB-BCFA7E45B1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AA424FF-E4ED-445A-B526-404E1A304A13}" type="pres">
      <dgm:prSet presAssocID="{67EF2FDF-42EE-466E-A2FB-BCFA7E45B1E4}" presName="spaceRect" presStyleCnt="0"/>
      <dgm:spPr/>
    </dgm:pt>
    <dgm:pt modelId="{0BD148FC-E7D6-411A-9F4C-ACAE24956DA4}" type="pres">
      <dgm:prSet presAssocID="{67EF2FDF-42EE-466E-A2FB-BCFA7E45B1E4}" presName="textRect" presStyleLbl="revTx" presStyleIdx="0" presStyleCnt="3">
        <dgm:presLayoutVars>
          <dgm:chMax val="1"/>
          <dgm:chPref val="1"/>
        </dgm:presLayoutVars>
      </dgm:prSet>
      <dgm:spPr/>
    </dgm:pt>
    <dgm:pt modelId="{441A1BD5-CCB2-4CBA-A469-4D79C3D148E7}" type="pres">
      <dgm:prSet presAssocID="{80645C45-1872-4E2F-9CD1-91F7AE1C0DEA}" presName="sibTrans" presStyleCnt="0"/>
      <dgm:spPr/>
    </dgm:pt>
    <dgm:pt modelId="{4413FFE1-CA27-406D-BCE9-C4CEA67843D8}" type="pres">
      <dgm:prSet presAssocID="{75BEE685-7598-4583-BF9A-BB237B463A96}" presName="compNode" presStyleCnt="0"/>
      <dgm:spPr/>
    </dgm:pt>
    <dgm:pt modelId="{57B0BCB6-23F9-47A5-A23D-DEBB59AE6AA5}" type="pres">
      <dgm:prSet presAssocID="{75BEE685-7598-4583-BF9A-BB237B463A96}" presName="iconBgRect" presStyleLbl="bgShp" presStyleIdx="1" presStyleCnt="3"/>
      <dgm:spPr/>
    </dgm:pt>
    <dgm:pt modelId="{4CAFC510-F412-45CF-A1DC-015C45A4E21F}" type="pres">
      <dgm:prSet presAssocID="{75BEE685-7598-4583-BF9A-BB237B463A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B999B74-E43D-4452-AC7D-67C569BAE732}" type="pres">
      <dgm:prSet presAssocID="{75BEE685-7598-4583-BF9A-BB237B463A96}" presName="spaceRect" presStyleCnt="0"/>
      <dgm:spPr/>
    </dgm:pt>
    <dgm:pt modelId="{0BA50487-6A82-475F-9A59-172BD376FF46}" type="pres">
      <dgm:prSet presAssocID="{75BEE685-7598-4583-BF9A-BB237B463A96}" presName="textRect" presStyleLbl="revTx" presStyleIdx="1" presStyleCnt="3">
        <dgm:presLayoutVars>
          <dgm:chMax val="1"/>
          <dgm:chPref val="1"/>
        </dgm:presLayoutVars>
      </dgm:prSet>
      <dgm:spPr/>
    </dgm:pt>
    <dgm:pt modelId="{361C10A7-C250-42D1-A497-3805E20D45FA}" type="pres">
      <dgm:prSet presAssocID="{383BF2E2-673D-4A08-A633-2887B9A4D2D2}" presName="sibTrans" presStyleCnt="0"/>
      <dgm:spPr/>
    </dgm:pt>
    <dgm:pt modelId="{F2D5A72B-743B-4C06-941D-837F92B5ABEE}" type="pres">
      <dgm:prSet presAssocID="{37D4EE93-4934-4A93-845E-5F6A16AA88F8}" presName="compNode" presStyleCnt="0"/>
      <dgm:spPr/>
    </dgm:pt>
    <dgm:pt modelId="{C46CB7EF-1BA9-4F9C-A6CD-2294595CB053}" type="pres">
      <dgm:prSet presAssocID="{37D4EE93-4934-4A93-845E-5F6A16AA88F8}" presName="iconBgRect" presStyleLbl="bgShp" presStyleIdx="2" presStyleCnt="3"/>
      <dgm:spPr/>
    </dgm:pt>
    <dgm:pt modelId="{B3447269-07AD-4651-92D2-F89B0FB0CD48}" type="pres">
      <dgm:prSet presAssocID="{37D4EE93-4934-4A93-845E-5F6A16AA88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01267134-480A-4B6C-B61D-5A71760159A6}" type="pres">
      <dgm:prSet presAssocID="{37D4EE93-4934-4A93-845E-5F6A16AA88F8}" presName="spaceRect" presStyleCnt="0"/>
      <dgm:spPr/>
    </dgm:pt>
    <dgm:pt modelId="{1DC0157A-BAC0-43D6-A824-75442DFFBF45}" type="pres">
      <dgm:prSet presAssocID="{37D4EE93-4934-4A93-845E-5F6A16AA88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294429-1B28-4604-AE1F-B4A79F9D7E6D}" type="presOf" srcId="{67EF2FDF-42EE-466E-A2FB-BCFA7E45B1E4}" destId="{0BD148FC-E7D6-411A-9F4C-ACAE24956DA4}" srcOrd="0" destOrd="0" presId="urn:microsoft.com/office/officeart/2018/5/layout/IconCircleLabelList"/>
    <dgm:cxn modelId="{796AFE6C-FD97-4EA7-9AE3-DFDBC81FAE13}" srcId="{951D4EFD-D8AF-474E-A471-F53A65E75334}" destId="{75BEE685-7598-4583-BF9A-BB237B463A96}" srcOrd="1" destOrd="0" parTransId="{20CBFFE5-827C-4B93-B5BB-324A93EB3B27}" sibTransId="{383BF2E2-673D-4A08-A633-2887B9A4D2D2}"/>
    <dgm:cxn modelId="{5B839C4D-B5AE-40FE-B267-65E1D999F71B}" srcId="{951D4EFD-D8AF-474E-A471-F53A65E75334}" destId="{67EF2FDF-42EE-466E-A2FB-BCFA7E45B1E4}" srcOrd="0" destOrd="0" parTransId="{0A846793-D582-492E-98B5-E74D321D1747}" sibTransId="{80645C45-1872-4E2F-9CD1-91F7AE1C0DEA}"/>
    <dgm:cxn modelId="{F8648173-0636-482E-9C5D-F07135AE08BB}" type="presOf" srcId="{951D4EFD-D8AF-474E-A471-F53A65E75334}" destId="{56127184-0DB0-447F-BC95-34508C515916}" srcOrd="0" destOrd="0" presId="urn:microsoft.com/office/officeart/2018/5/layout/IconCircleLabelList"/>
    <dgm:cxn modelId="{9DE6D159-A4B9-4B5A-A694-91759BE8CEC7}" type="presOf" srcId="{75BEE685-7598-4583-BF9A-BB237B463A96}" destId="{0BA50487-6A82-475F-9A59-172BD376FF46}" srcOrd="0" destOrd="0" presId="urn:microsoft.com/office/officeart/2018/5/layout/IconCircleLabelList"/>
    <dgm:cxn modelId="{FA684288-BFEF-4612-8C83-F8E020B29F0A}" srcId="{951D4EFD-D8AF-474E-A471-F53A65E75334}" destId="{37D4EE93-4934-4A93-845E-5F6A16AA88F8}" srcOrd="2" destOrd="0" parTransId="{0F619453-1392-4C92-8935-74F9AC86A41B}" sibTransId="{D72EF673-3E46-4C9C-B7D9-AD54D83AAA53}"/>
    <dgm:cxn modelId="{AFF2D7CF-F2C9-435B-AB0C-9CD9734A1134}" type="presOf" srcId="{37D4EE93-4934-4A93-845E-5F6A16AA88F8}" destId="{1DC0157A-BAC0-43D6-A824-75442DFFBF45}" srcOrd="0" destOrd="0" presId="urn:microsoft.com/office/officeart/2018/5/layout/IconCircleLabelList"/>
    <dgm:cxn modelId="{08202A42-DB84-4B47-AB57-41AFF314A080}" type="presParOf" srcId="{56127184-0DB0-447F-BC95-34508C515916}" destId="{2960BEA8-C948-43AB-80F5-4AB5E399DF65}" srcOrd="0" destOrd="0" presId="urn:microsoft.com/office/officeart/2018/5/layout/IconCircleLabelList"/>
    <dgm:cxn modelId="{F76CC586-88B7-4011-8481-3EBACAB0DD3E}" type="presParOf" srcId="{2960BEA8-C948-43AB-80F5-4AB5E399DF65}" destId="{1E52761F-C1D6-4CF7-8139-ADF57D15784C}" srcOrd="0" destOrd="0" presId="urn:microsoft.com/office/officeart/2018/5/layout/IconCircleLabelList"/>
    <dgm:cxn modelId="{419FB453-D2DB-4B70-A5F7-98BA183FF227}" type="presParOf" srcId="{2960BEA8-C948-43AB-80F5-4AB5E399DF65}" destId="{B1CF294D-B541-4770-8D68-C87816D04C75}" srcOrd="1" destOrd="0" presId="urn:microsoft.com/office/officeart/2018/5/layout/IconCircleLabelList"/>
    <dgm:cxn modelId="{60097697-40EC-4F2A-9018-D86109ED8112}" type="presParOf" srcId="{2960BEA8-C948-43AB-80F5-4AB5E399DF65}" destId="{3AA424FF-E4ED-445A-B526-404E1A304A13}" srcOrd="2" destOrd="0" presId="urn:microsoft.com/office/officeart/2018/5/layout/IconCircleLabelList"/>
    <dgm:cxn modelId="{97497222-AF88-4B09-80F6-EA26559900F8}" type="presParOf" srcId="{2960BEA8-C948-43AB-80F5-4AB5E399DF65}" destId="{0BD148FC-E7D6-411A-9F4C-ACAE24956DA4}" srcOrd="3" destOrd="0" presId="urn:microsoft.com/office/officeart/2018/5/layout/IconCircleLabelList"/>
    <dgm:cxn modelId="{DD54046A-C760-46C8-BA50-9071A072A690}" type="presParOf" srcId="{56127184-0DB0-447F-BC95-34508C515916}" destId="{441A1BD5-CCB2-4CBA-A469-4D79C3D148E7}" srcOrd="1" destOrd="0" presId="urn:microsoft.com/office/officeart/2018/5/layout/IconCircleLabelList"/>
    <dgm:cxn modelId="{44D9FE45-8D80-449F-8779-0D30EE326BB6}" type="presParOf" srcId="{56127184-0DB0-447F-BC95-34508C515916}" destId="{4413FFE1-CA27-406D-BCE9-C4CEA67843D8}" srcOrd="2" destOrd="0" presId="urn:microsoft.com/office/officeart/2018/5/layout/IconCircleLabelList"/>
    <dgm:cxn modelId="{BCA16D33-9110-49AB-BD68-A46F4A435747}" type="presParOf" srcId="{4413FFE1-CA27-406D-BCE9-C4CEA67843D8}" destId="{57B0BCB6-23F9-47A5-A23D-DEBB59AE6AA5}" srcOrd="0" destOrd="0" presId="urn:microsoft.com/office/officeart/2018/5/layout/IconCircleLabelList"/>
    <dgm:cxn modelId="{F0AC5A0D-19A6-4B35-BC3A-C76C6C97AC83}" type="presParOf" srcId="{4413FFE1-CA27-406D-BCE9-C4CEA67843D8}" destId="{4CAFC510-F412-45CF-A1DC-015C45A4E21F}" srcOrd="1" destOrd="0" presId="urn:microsoft.com/office/officeart/2018/5/layout/IconCircleLabelList"/>
    <dgm:cxn modelId="{04564077-8589-4F8E-9798-3C37B29B2A4C}" type="presParOf" srcId="{4413FFE1-CA27-406D-BCE9-C4CEA67843D8}" destId="{9B999B74-E43D-4452-AC7D-67C569BAE732}" srcOrd="2" destOrd="0" presId="urn:microsoft.com/office/officeart/2018/5/layout/IconCircleLabelList"/>
    <dgm:cxn modelId="{5563F4E5-919E-43D8-8CBD-8410453FA500}" type="presParOf" srcId="{4413FFE1-CA27-406D-BCE9-C4CEA67843D8}" destId="{0BA50487-6A82-475F-9A59-172BD376FF46}" srcOrd="3" destOrd="0" presId="urn:microsoft.com/office/officeart/2018/5/layout/IconCircleLabelList"/>
    <dgm:cxn modelId="{2701E232-3B76-4699-98BA-B665A3AA8672}" type="presParOf" srcId="{56127184-0DB0-447F-BC95-34508C515916}" destId="{361C10A7-C250-42D1-A497-3805E20D45FA}" srcOrd="3" destOrd="0" presId="urn:microsoft.com/office/officeart/2018/5/layout/IconCircleLabelList"/>
    <dgm:cxn modelId="{7BB9EAD3-C0B0-44DB-9472-31D9D6C0610D}" type="presParOf" srcId="{56127184-0DB0-447F-BC95-34508C515916}" destId="{F2D5A72B-743B-4C06-941D-837F92B5ABEE}" srcOrd="4" destOrd="0" presId="urn:microsoft.com/office/officeart/2018/5/layout/IconCircleLabelList"/>
    <dgm:cxn modelId="{77064FB1-42E7-4742-BEA8-14706E907771}" type="presParOf" srcId="{F2D5A72B-743B-4C06-941D-837F92B5ABEE}" destId="{C46CB7EF-1BA9-4F9C-A6CD-2294595CB053}" srcOrd="0" destOrd="0" presId="urn:microsoft.com/office/officeart/2018/5/layout/IconCircleLabelList"/>
    <dgm:cxn modelId="{3693DD24-FB60-4192-B5B9-6EF690C1C3F0}" type="presParOf" srcId="{F2D5A72B-743B-4C06-941D-837F92B5ABEE}" destId="{B3447269-07AD-4651-92D2-F89B0FB0CD48}" srcOrd="1" destOrd="0" presId="urn:microsoft.com/office/officeart/2018/5/layout/IconCircleLabelList"/>
    <dgm:cxn modelId="{DD96B9C9-9A3E-4094-A3A0-B0374476B5EC}" type="presParOf" srcId="{F2D5A72B-743B-4C06-941D-837F92B5ABEE}" destId="{01267134-480A-4B6C-B61D-5A71760159A6}" srcOrd="2" destOrd="0" presId="urn:microsoft.com/office/officeart/2018/5/layout/IconCircleLabelList"/>
    <dgm:cxn modelId="{DF46486B-53A4-4700-9649-1AC80C92EF2A}" type="presParOf" srcId="{F2D5A72B-743B-4C06-941D-837F92B5ABEE}" destId="{1DC0157A-BAC0-43D6-A824-75442DFFBF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01946-BBF2-4E04-A146-ABD779725F5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BA148A-BA7A-4123-A1A4-BCAF53C515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Customer Convenience:</a:t>
          </a:r>
          <a:r>
            <a:rPr lang="en-US" dirty="0"/>
            <a:t> Seamless shopping experience with easy navigation and order tracking.</a:t>
          </a:r>
        </a:p>
      </dgm:t>
    </dgm:pt>
    <dgm:pt modelId="{5D0E886C-1C08-4E4E-BCAB-D03127BD4280}" type="parTrans" cxnId="{26E7F4BF-4BD7-44C3-AE9A-4FF5F4EB6EA4}">
      <dgm:prSet/>
      <dgm:spPr/>
      <dgm:t>
        <a:bodyPr/>
        <a:lstStyle/>
        <a:p>
          <a:endParaRPr lang="en-US"/>
        </a:p>
      </dgm:t>
    </dgm:pt>
    <dgm:pt modelId="{3708C1DE-E9D0-490A-A8A7-5BDE230DF3AE}" type="sibTrans" cxnId="{26E7F4BF-4BD7-44C3-AE9A-4FF5F4EB6EA4}">
      <dgm:prSet/>
      <dgm:spPr/>
      <dgm:t>
        <a:bodyPr/>
        <a:lstStyle/>
        <a:p>
          <a:endParaRPr lang="en-US"/>
        </a:p>
      </dgm:t>
    </dgm:pt>
    <dgm:pt modelId="{35453D38-5BD0-4E30-91D9-8B465478E1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Efficient Management:</a:t>
          </a:r>
          <a:r>
            <a:rPr lang="en-US" dirty="0"/>
            <a:t> Streamlines inventory, order processing, and customer support.</a:t>
          </a:r>
        </a:p>
      </dgm:t>
    </dgm:pt>
    <dgm:pt modelId="{0C71011E-D09D-4DAA-BFF4-630C09E85C9E}" type="parTrans" cxnId="{607103F9-8760-4767-8768-5ABCF5046DBF}">
      <dgm:prSet/>
      <dgm:spPr/>
      <dgm:t>
        <a:bodyPr/>
        <a:lstStyle/>
        <a:p>
          <a:endParaRPr lang="en-US"/>
        </a:p>
      </dgm:t>
    </dgm:pt>
    <dgm:pt modelId="{27C89E12-E4B2-438A-8343-29F552332A07}" type="sibTrans" cxnId="{607103F9-8760-4767-8768-5ABCF5046DBF}">
      <dgm:prSet/>
      <dgm:spPr/>
      <dgm:t>
        <a:bodyPr/>
        <a:lstStyle/>
        <a:p>
          <a:endParaRPr lang="en-US"/>
        </a:p>
      </dgm:t>
    </dgm:pt>
    <dgm:pt modelId="{12C2830D-D6DC-4C61-A1BD-B46B728B2E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Optimized Deliveries:</a:t>
          </a:r>
          <a:r>
            <a:rPr lang="en-US" dirty="0"/>
            <a:t> Enables efficient management and tracking of delivery routes.</a:t>
          </a:r>
        </a:p>
      </dgm:t>
    </dgm:pt>
    <dgm:pt modelId="{4DAFAF25-F8FC-4D32-9300-535B5F17ADF6}" type="parTrans" cxnId="{754E0139-688A-4146-9B5E-42E6C3DB1A19}">
      <dgm:prSet/>
      <dgm:spPr/>
      <dgm:t>
        <a:bodyPr/>
        <a:lstStyle/>
        <a:p>
          <a:endParaRPr lang="en-US"/>
        </a:p>
      </dgm:t>
    </dgm:pt>
    <dgm:pt modelId="{4149987A-E732-4089-91D0-225B5405C8E4}" type="sibTrans" cxnId="{754E0139-688A-4146-9B5E-42E6C3DB1A19}">
      <dgm:prSet/>
      <dgm:spPr/>
      <dgm:t>
        <a:bodyPr/>
        <a:lstStyle/>
        <a:p>
          <a:endParaRPr lang="en-US"/>
        </a:p>
      </dgm:t>
    </dgm:pt>
    <dgm:pt modelId="{BA63B037-E154-4DA2-9DCD-FE1F384E3509}" type="pres">
      <dgm:prSet presAssocID="{4C001946-BBF2-4E04-A146-ABD779725F53}" presName="root" presStyleCnt="0">
        <dgm:presLayoutVars>
          <dgm:dir/>
          <dgm:resizeHandles val="exact"/>
        </dgm:presLayoutVars>
      </dgm:prSet>
      <dgm:spPr/>
    </dgm:pt>
    <dgm:pt modelId="{8BD24555-4ADD-4308-9F79-821CF37BB59B}" type="pres">
      <dgm:prSet presAssocID="{64BA148A-BA7A-4123-A1A4-BCAF53C515C3}" presName="compNode" presStyleCnt="0"/>
      <dgm:spPr/>
    </dgm:pt>
    <dgm:pt modelId="{F6702FC5-9CE2-4769-B7F9-553E5F9E7F38}" type="pres">
      <dgm:prSet presAssocID="{64BA148A-BA7A-4123-A1A4-BCAF53C515C3}" presName="bgRect" presStyleLbl="bgShp" presStyleIdx="0" presStyleCnt="3"/>
      <dgm:spPr/>
    </dgm:pt>
    <dgm:pt modelId="{450A184B-7FDA-4DBB-A311-5A0BEEC05190}" type="pres">
      <dgm:prSet presAssocID="{64BA148A-BA7A-4123-A1A4-BCAF53C515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083A57A7-E765-4F4B-9B36-16DC4E4015A6}" type="pres">
      <dgm:prSet presAssocID="{64BA148A-BA7A-4123-A1A4-BCAF53C515C3}" presName="spaceRect" presStyleCnt="0"/>
      <dgm:spPr/>
    </dgm:pt>
    <dgm:pt modelId="{5F78D1FA-C745-4B48-8FB2-961DF9B04FA9}" type="pres">
      <dgm:prSet presAssocID="{64BA148A-BA7A-4123-A1A4-BCAF53C515C3}" presName="parTx" presStyleLbl="revTx" presStyleIdx="0" presStyleCnt="3">
        <dgm:presLayoutVars>
          <dgm:chMax val="0"/>
          <dgm:chPref val="0"/>
        </dgm:presLayoutVars>
      </dgm:prSet>
      <dgm:spPr/>
    </dgm:pt>
    <dgm:pt modelId="{89209306-64A6-48A8-BA4D-5222D522D59A}" type="pres">
      <dgm:prSet presAssocID="{3708C1DE-E9D0-490A-A8A7-5BDE230DF3AE}" presName="sibTrans" presStyleCnt="0"/>
      <dgm:spPr/>
    </dgm:pt>
    <dgm:pt modelId="{5B92A933-96E8-46EA-ADD9-51546A3ED932}" type="pres">
      <dgm:prSet presAssocID="{35453D38-5BD0-4E30-91D9-8B465478E1AF}" presName="compNode" presStyleCnt="0"/>
      <dgm:spPr/>
    </dgm:pt>
    <dgm:pt modelId="{5362819C-7559-4D2C-865F-45367CA5E5B8}" type="pres">
      <dgm:prSet presAssocID="{35453D38-5BD0-4E30-91D9-8B465478E1AF}" presName="bgRect" presStyleLbl="bgShp" presStyleIdx="1" presStyleCnt="3"/>
      <dgm:spPr/>
    </dgm:pt>
    <dgm:pt modelId="{1669D85C-8C24-40C5-A5D8-4476467754ED}" type="pres">
      <dgm:prSet presAssocID="{35453D38-5BD0-4E30-91D9-8B465478E1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8C7BD0A-2E93-43D2-B929-106F0C9F78A7}" type="pres">
      <dgm:prSet presAssocID="{35453D38-5BD0-4E30-91D9-8B465478E1AF}" presName="spaceRect" presStyleCnt="0"/>
      <dgm:spPr/>
    </dgm:pt>
    <dgm:pt modelId="{830FD430-3A94-4C6F-AA11-C99AED51F83D}" type="pres">
      <dgm:prSet presAssocID="{35453D38-5BD0-4E30-91D9-8B465478E1AF}" presName="parTx" presStyleLbl="revTx" presStyleIdx="1" presStyleCnt="3">
        <dgm:presLayoutVars>
          <dgm:chMax val="0"/>
          <dgm:chPref val="0"/>
        </dgm:presLayoutVars>
      </dgm:prSet>
      <dgm:spPr/>
    </dgm:pt>
    <dgm:pt modelId="{85918A80-377B-42F1-AF53-8D8FDE9BA077}" type="pres">
      <dgm:prSet presAssocID="{27C89E12-E4B2-438A-8343-29F552332A07}" presName="sibTrans" presStyleCnt="0"/>
      <dgm:spPr/>
    </dgm:pt>
    <dgm:pt modelId="{0D23F7D0-6F40-42AB-8BD5-E884B7CDA88F}" type="pres">
      <dgm:prSet presAssocID="{12C2830D-D6DC-4C61-A1BD-B46B728B2E55}" presName="compNode" presStyleCnt="0"/>
      <dgm:spPr/>
    </dgm:pt>
    <dgm:pt modelId="{A3330BA2-487D-42A9-847A-8BDD27C59530}" type="pres">
      <dgm:prSet presAssocID="{12C2830D-D6DC-4C61-A1BD-B46B728B2E55}" presName="bgRect" presStyleLbl="bgShp" presStyleIdx="2" presStyleCnt="3"/>
      <dgm:spPr/>
    </dgm:pt>
    <dgm:pt modelId="{01157D04-1295-4230-854C-65F0474C5A03}" type="pres">
      <dgm:prSet presAssocID="{12C2830D-D6DC-4C61-A1BD-B46B728B2E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A36995EB-69C5-4D92-8777-EEE686969684}" type="pres">
      <dgm:prSet presAssocID="{12C2830D-D6DC-4C61-A1BD-B46B728B2E55}" presName="spaceRect" presStyleCnt="0"/>
      <dgm:spPr/>
    </dgm:pt>
    <dgm:pt modelId="{68D83A05-5B06-4956-B8E8-206C8760CA29}" type="pres">
      <dgm:prSet presAssocID="{12C2830D-D6DC-4C61-A1BD-B46B728B2E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F7771B-9D12-4CF9-A023-B770232CC83A}" type="presOf" srcId="{4C001946-BBF2-4E04-A146-ABD779725F53}" destId="{BA63B037-E154-4DA2-9DCD-FE1F384E3509}" srcOrd="0" destOrd="0" presId="urn:microsoft.com/office/officeart/2018/2/layout/IconVerticalSolidList"/>
    <dgm:cxn modelId="{754E0139-688A-4146-9B5E-42E6C3DB1A19}" srcId="{4C001946-BBF2-4E04-A146-ABD779725F53}" destId="{12C2830D-D6DC-4C61-A1BD-B46B728B2E55}" srcOrd="2" destOrd="0" parTransId="{4DAFAF25-F8FC-4D32-9300-535B5F17ADF6}" sibTransId="{4149987A-E732-4089-91D0-225B5405C8E4}"/>
    <dgm:cxn modelId="{6A555394-43D4-4026-AE2F-46A5FD213EBD}" type="presOf" srcId="{35453D38-5BD0-4E30-91D9-8B465478E1AF}" destId="{830FD430-3A94-4C6F-AA11-C99AED51F83D}" srcOrd="0" destOrd="0" presId="urn:microsoft.com/office/officeart/2018/2/layout/IconVerticalSolidList"/>
    <dgm:cxn modelId="{AB9FB7A9-130B-4E7C-BA9C-220901F030AF}" type="presOf" srcId="{64BA148A-BA7A-4123-A1A4-BCAF53C515C3}" destId="{5F78D1FA-C745-4B48-8FB2-961DF9B04FA9}" srcOrd="0" destOrd="0" presId="urn:microsoft.com/office/officeart/2018/2/layout/IconVerticalSolidList"/>
    <dgm:cxn modelId="{26E7F4BF-4BD7-44C3-AE9A-4FF5F4EB6EA4}" srcId="{4C001946-BBF2-4E04-A146-ABD779725F53}" destId="{64BA148A-BA7A-4123-A1A4-BCAF53C515C3}" srcOrd="0" destOrd="0" parTransId="{5D0E886C-1C08-4E4E-BCAB-D03127BD4280}" sibTransId="{3708C1DE-E9D0-490A-A8A7-5BDE230DF3AE}"/>
    <dgm:cxn modelId="{67688AD1-7047-4FFA-8F3E-E967E88BD8DA}" type="presOf" srcId="{12C2830D-D6DC-4C61-A1BD-B46B728B2E55}" destId="{68D83A05-5B06-4956-B8E8-206C8760CA29}" srcOrd="0" destOrd="0" presId="urn:microsoft.com/office/officeart/2018/2/layout/IconVerticalSolidList"/>
    <dgm:cxn modelId="{607103F9-8760-4767-8768-5ABCF5046DBF}" srcId="{4C001946-BBF2-4E04-A146-ABD779725F53}" destId="{35453D38-5BD0-4E30-91D9-8B465478E1AF}" srcOrd="1" destOrd="0" parTransId="{0C71011E-D09D-4DAA-BFF4-630C09E85C9E}" sibTransId="{27C89E12-E4B2-438A-8343-29F552332A07}"/>
    <dgm:cxn modelId="{C9E48C96-98CC-4133-9380-40E9788F85B8}" type="presParOf" srcId="{BA63B037-E154-4DA2-9DCD-FE1F384E3509}" destId="{8BD24555-4ADD-4308-9F79-821CF37BB59B}" srcOrd="0" destOrd="0" presId="urn:microsoft.com/office/officeart/2018/2/layout/IconVerticalSolidList"/>
    <dgm:cxn modelId="{C6B2300A-FB61-4677-A0D9-65D25A16C535}" type="presParOf" srcId="{8BD24555-4ADD-4308-9F79-821CF37BB59B}" destId="{F6702FC5-9CE2-4769-B7F9-553E5F9E7F38}" srcOrd="0" destOrd="0" presId="urn:microsoft.com/office/officeart/2018/2/layout/IconVerticalSolidList"/>
    <dgm:cxn modelId="{5EC175D7-BA4E-419A-AC9E-B066E9B56156}" type="presParOf" srcId="{8BD24555-4ADD-4308-9F79-821CF37BB59B}" destId="{450A184B-7FDA-4DBB-A311-5A0BEEC05190}" srcOrd="1" destOrd="0" presId="urn:microsoft.com/office/officeart/2018/2/layout/IconVerticalSolidList"/>
    <dgm:cxn modelId="{8049E35F-AD97-4960-9A44-C5867E59BB51}" type="presParOf" srcId="{8BD24555-4ADD-4308-9F79-821CF37BB59B}" destId="{083A57A7-E765-4F4B-9B36-16DC4E4015A6}" srcOrd="2" destOrd="0" presId="urn:microsoft.com/office/officeart/2018/2/layout/IconVerticalSolidList"/>
    <dgm:cxn modelId="{86AA4D06-0FA3-4FEE-8242-E5F58D6A5413}" type="presParOf" srcId="{8BD24555-4ADD-4308-9F79-821CF37BB59B}" destId="{5F78D1FA-C745-4B48-8FB2-961DF9B04FA9}" srcOrd="3" destOrd="0" presId="urn:microsoft.com/office/officeart/2018/2/layout/IconVerticalSolidList"/>
    <dgm:cxn modelId="{324002D5-24F1-4D96-8B81-F01BE0A8663D}" type="presParOf" srcId="{BA63B037-E154-4DA2-9DCD-FE1F384E3509}" destId="{89209306-64A6-48A8-BA4D-5222D522D59A}" srcOrd="1" destOrd="0" presId="urn:microsoft.com/office/officeart/2018/2/layout/IconVerticalSolidList"/>
    <dgm:cxn modelId="{0CAFD402-D609-4FB1-8076-A2880B9912AE}" type="presParOf" srcId="{BA63B037-E154-4DA2-9DCD-FE1F384E3509}" destId="{5B92A933-96E8-46EA-ADD9-51546A3ED932}" srcOrd="2" destOrd="0" presId="urn:microsoft.com/office/officeart/2018/2/layout/IconVerticalSolidList"/>
    <dgm:cxn modelId="{B72F1CA7-36F7-453E-A8F7-B0B7B5F73600}" type="presParOf" srcId="{5B92A933-96E8-46EA-ADD9-51546A3ED932}" destId="{5362819C-7559-4D2C-865F-45367CA5E5B8}" srcOrd="0" destOrd="0" presId="urn:microsoft.com/office/officeart/2018/2/layout/IconVerticalSolidList"/>
    <dgm:cxn modelId="{44D342BD-CE56-48D7-AF5B-CF7614A6E9B4}" type="presParOf" srcId="{5B92A933-96E8-46EA-ADD9-51546A3ED932}" destId="{1669D85C-8C24-40C5-A5D8-4476467754ED}" srcOrd="1" destOrd="0" presId="urn:microsoft.com/office/officeart/2018/2/layout/IconVerticalSolidList"/>
    <dgm:cxn modelId="{6F9427E6-8230-449D-A4AD-339177800298}" type="presParOf" srcId="{5B92A933-96E8-46EA-ADD9-51546A3ED932}" destId="{B8C7BD0A-2E93-43D2-B929-106F0C9F78A7}" srcOrd="2" destOrd="0" presId="urn:microsoft.com/office/officeart/2018/2/layout/IconVerticalSolidList"/>
    <dgm:cxn modelId="{25D6C6A0-6422-4E4A-B8E9-E1790DBB31D4}" type="presParOf" srcId="{5B92A933-96E8-46EA-ADD9-51546A3ED932}" destId="{830FD430-3A94-4C6F-AA11-C99AED51F83D}" srcOrd="3" destOrd="0" presId="urn:microsoft.com/office/officeart/2018/2/layout/IconVerticalSolidList"/>
    <dgm:cxn modelId="{CCA9BC9F-D2DB-4FD5-93FB-9AA2C73C9AB3}" type="presParOf" srcId="{BA63B037-E154-4DA2-9DCD-FE1F384E3509}" destId="{85918A80-377B-42F1-AF53-8D8FDE9BA077}" srcOrd="3" destOrd="0" presId="urn:microsoft.com/office/officeart/2018/2/layout/IconVerticalSolidList"/>
    <dgm:cxn modelId="{283E6711-82BB-4667-9F51-DB1501B7CB90}" type="presParOf" srcId="{BA63B037-E154-4DA2-9DCD-FE1F384E3509}" destId="{0D23F7D0-6F40-42AB-8BD5-E884B7CDA88F}" srcOrd="4" destOrd="0" presId="urn:microsoft.com/office/officeart/2018/2/layout/IconVerticalSolidList"/>
    <dgm:cxn modelId="{51D0060B-17B1-40FF-A669-CA8D38454176}" type="presParOf" srcId="{0D23F7D0-6F40-42AB-8BD5-E884B7CDA88F}" destId="{A3330BA2-487D-42A9-847A-8BDD27C59530}" srcOrd="0" destOrd="0" presId="urn:microsoft.com/office/officeart/2018/2/layout/IconVerticalSolidList"/>
    <dgm:cxn modelId="{8E0285CC-E3FF-455A-9A07-AAB9F80002B1}" type="presParOf" srcId="{0D23F7D0-6F40-42AB-8BD5-E884B7CDA88F}" destId="{01157D04-1295-4230-854C-65F0474C5A03}" srcOrd="1" destOrd="0" presId="urn:microsoft.com/office/officeart/2018/2/layout/IconVerticalSolidList"/>
    <dgm:cxn modelId="{DF9FF93A-B3FE-492A-A003-5A600F6F8851}" type="presParOf" srcId="{0D23F7D0-6F40-42AB-8BD5-E884B7CDA88F}" destId="{A36995EB-69C5-4D92-8777-EEE686969684}" srcOrd="2" destOrd="0" presId="urn:microsoft.com/office/officeart/2018/2/layout/IconVerticalSolidList"/>
    <dgm:cxn modelId="{B74BA901-25B7-432D-A898-82D328697F7E}" type="presParOf" srcId="{0D23F7D0-6F40-42AB-8BD5-E884B7CDA88F}" destId="{68D83A05-5B06-4956-B8E8-206C8760CA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2761F-C1D6-4CF7-8139-ADF57D15784C}">
      <dsp:nvSpPr>
        <dsp:cNvPr id="0" name=""/>
        <dsp:cNvSpPr/>
      </dsp:nvSpPr>
      <dsp:spPr>
        <a:xfrm>
          <a:off x="639687" y="376613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F294D-B541-4770-8D68-C87816D04C75}">
      <dsp:nvSpPr>
        <dsp:cNvPr id="0" name=""/>
        <dsp:cNvSpPr/>
      </dsp:nvSpPr>
      <dsp:spPr>
        <a:xfrm>
          <a:off x="1005312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148FC-E7D6-411A-9F4C-ACAE24956DA4}">
      <dsp:nvSpPr>
        <dsp:cNvPr id="0" name=""/>
        <dsp:cNvSpPr/>
      </dsp:nvSpPr>
      <dsp:spPr>
        <a:xfrm>
          <a:off x="91250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Customer Portal:</a:t>
          </a:r>
          <a:r>
            <a:rPr lang="en-US" sz="1300" kern="1200"/>
            <a:t> User interface for customers to interact with the store.</a:t>
          </a:r>
        </a:p>
      </dsp:txBody>
      <dsp:txXfrm>
        <a:off x="91250" y="2626613"/>
        <a:ext cx="2812500" cy="720000"/>
      </dsp:txXfrm>
    </dsp:sp>
    <dsp:sp modelId="{57B0BCB6-23F9-47A5-A23D-DEBB59AE6AA5}">
      <dsp:nvSpPr>
        <dsp:cNvPr id="0" name=""/>
        <dsp:cNvSpPr/>
      </dsp:nvSpPr>
      <dsp:spPr>
        <a:xfrm>
          <a:off x="3944375" y="376613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FC510-F412-45CF-A1DC-015C45A4E21F}">
      <dsp:nvSpPr>
        <dsp:cNvPr id="0" name=""/>
        <dsp:cNvSpPr/>
      </dsp:nvSpPr>
      <dsp:spPr>
        <a:xfrm>
          <a:off x="4310000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50487-6A82-475F-9A59-172BD376FF46}">
      <dsp:nvSpPr>
        <dsp:cNvPr id="0" name=""/>
        <dsp:cNvSpPr/>
      </dsp:nvSpPr>
      <dsp:spPr>
        <a:xfrm>
          <a:off x="3395937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Administrator Dashboard:</a:t>
          </a:r>
          <a:r>
            <a:rPr lang="en-US" sz="1300" kern="1200"/>
            <a:t> Backend for administrators to manage store operations.</a:t>
          </a:r>
        </a:p>
      </dsp:txBody>
      <dsp:txXfrm>
        <a:off x="3395937" y="2626613"/>
        <a:ext cx="2812500" cy="720000"/>
      </dsp:txXfrm>
    </dsp:sp>
    <dsp:sp modelId="{C46CB7EF-1BA9-4F9C-A6CD-2294595CB053}">
      <dsp:nvSpPr>
        <dsp:cNvPr id="0" name=""/>
        <dsp:cNvSpPr/>
      </dsp:nvSpPr>
      <dsp:spPr>
        <a:xfrm>
          <a:off x="7249062" y="376613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47269-07AD-4651-92D2-F89B0FB0CD48}">
      <dsp:nvSpPr>
        <dsp:cNvPr id="0" name=""/>
        <dsp:cNvSpPr/>
      </dsp:nvSpPr>
      <dsp:spPr>
        <a:xfrm>
          <a:off x="7614687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0157A-BAC0-43D6-A824-75442DFFBF45}">
      <dsp:nvSpPr>
        <dsp:cNvPr id="0" name=""/>
        <dsp:cNvSpPr/>
      </dsp:nvSpPr>
      <dsp:spPr>
        <a:xfrm>
          <a:off x="6700625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Delivery Personnel Dashboard:</a:t>
          </a:r>
          <a:r>
            <a:rPr lang="en-US" sz="1300" kern="1200"/>
            <a:t> Tools for delivery personnel to handle deliveries.</a:t>
          </a:r>
        </a:p>
      </dsp:txBody>
      <dsp:txXfrm>
        <a:off x="6700625" y="2626613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02FC5-9CE2-4769-B7F9-553E5F9E7F38}">
      <dsp:nvSpPr>
        <dsp:cNvPr id="0" name=""/>
        <dsp:cNvSpPr/>
      </dsp:nvSpPr>
      <dsp:spPr>
        <a:xfrm>
          <a:off x="0" y="421"/>
          <a:ext cx="9604375" cy="98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A184B-7FDA-4DBB-A311-5A0BEEC05190}">
      <dsp:nvSpPr>
        <dsp:cNvPr id="0" name=""/>
        <dsp:cNvSpPr/>
      </dsp:nvSpPr>
      <dsp:spPr>
        <a:xfrm>
          <a:off x="298074" y="222129"/>
          <a:ext cx="541953" cy="541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8D1FA-C745-4B48-8FB2-961DF9B04FA9}">
      <dsp:nvSpPr>
        <dsp:cNvPr id="0" name=""/>
        <dsp:cNvSpPr/>
      </dsp:nvSpPr>
      <dsp:spPr>
        <a:xfrm>
          <a:off x="1138102" y="421"/>
          <a:ext cx="8466272" cy="98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85" tIns="104285" rIns="104285" bIns="1042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Customer Convenience:</a:t>
          </a:r>
          <a:r>
            <a:rPr lang="en-US" sz="2500" kern="1200" dirty="0"/>
            <a:t> Seamless shopping experience with easy navigation and order tracking.</a:t>
          </a:r>
        </a:p>
      </dsp:txBody>
      <dsp:txXfrm>
        <a:off x="1138102" y="421"/>
        <a:ext cx="8466272" cy="985370"/>
      </dsp:txXfrm>
    </dsp:sp>
    <dsp:sp modelId="{5362819C-7559-4D2C-865F-45367CA5E5B8}">
      <dsp:nvSpPr>
        <dsp:cNvPr id="0" name=""/>
        <dsp:cNvSpPr/>
      </dsp:nvSpPr>
      <dsp:spPr>
        <a:xfrm>
          <a:off x="0" y="1232133"/>
          <a:ext cx="9604375" cy="98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9D85C-8C24-40C5-A5D8-4476467754ED}">
      <dsp:nvSpPr>
        <dsp:cNvPr id="0" name=""/>
        <dsp:cNvSpPr/>
      </dsp:nvSpPr>
      <dsp:spPr>
        <a:xfrm>
          <a:off x="298074" y="1453842"/>
          <a:ext cx="541953" cy="541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FD430-3A94-4C6F-AA11-C99AED51F83D}">
      <dsp:nvSpPr>
        <dsp:cNvPr id="0" name=""/>
        <dsp:cNvSpPr/>
      </dsp:nvSpPr>
      <dsp:spPr>
        <a:xfrm>
          <a:off x="1138102" y="1232133"/>
          <a:ext cx="8466272" cy="98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85" tIns="104285" rIns="104285" bIns="1042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Efficient Management:</a:t>
          </a:r>
          <a:r>
            <a:rPr lang="en-US" sz="2500" kern="1200" dirty="0"/>
            <a:t> Streamlines inventory, order processing, and customer support.</a:t>
          </a:r>
        </a:p>
      </dsp:txBody>
      <dsp:txXfrm>
        <a:off x="1138102" y="1232133"/>
        <a:ext cx="8466272" cy="985370"/>
      </dsp:txXfrm>
    </dsp:sp>
    <dsp:sp modelId="{A3330BA2-487D-42A9-847A-8BDD27C59530}">
      <dsp:nvSpPr>
        <dsp:cNvPr id="0" name=""/>
        <dsp:cNvSpPr/>
      </dsp:nvSpPr>
      <dsp:spPr>
        <a:xfrm>
          <a:off x="0" y="2463846"/>
          <a:ext cx="9604375" cy="98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57D04-1295-4230-854C-65F0474C5A03}">
      <dsp:nvSpPr>
        <dsp:cNvPr id="0" name=""/>
        <dsp:cNvSpPr/>
      </dsp:nvSpPr>
      <dsp:spPr>
        <a:xfrm>
          <a:off x="298074" y="2685554"/>
          <a:ext cx="541953" cy="541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83A05-5B06-4956-B8E8-206C8760CA29}">
      <dsp:nvSpPr>
        <dsp:cNvPr id="0" name=""/>
        <dsp:cNvSpPr/>
      </dsp:nvSpPr>
      <dsp:spPr>
        <a:xfrm>
          <a:off x="1138102" y="2463846"/>
          <a:ext cx="8466272" cy="98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85" tIns="104285" rIns="104285" bIns="1042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Optimized Deliveries:</a:t>
          </a:r>
          <a:r>
            <a:rPr lang="en-US" sz="2500" kern="1200" dirty="0"/>
            <a:t> Enables efficient management and tracking of delivery routes.</a:t>
          </a:r>
        </a:p>
      </dsp:txBody>
      <dsp:txXfrm>
        <a:off x="1138102" y="2463846"/>
        <a:ext cx="8466272" cy="985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5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56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4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1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7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7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3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99C3C8-CC07-4F75-95A8-8B274F006D9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2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C3C8-CC07-4F75-95A8-8B274F006D9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1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EDD00-9205-3DA6-7EE7-D9FF2DA0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400" dirty="0"/>
              <a:t>Online Grocery Store System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hopping cart">
            <a:extLst>
              <a:ext uri="{FF2B5EF4-FFF2-40B4-BE49-F238E27FC236}">
                <a16:creationId xmlns:a16="http://schemas.microsoft.com/office/drawing/2014/main" id="{B7A52C9A-47E1-EEAB-C244-0FF5B6AD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47E1E-0A43-1FC7-91B6-19CF5598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Database Schema</a:t>
            </a:r>
            <a:br>
              <a:rPr lang="en-US" sz="4800"/>
            </a:br>
            <a:endParaRPr lang="en-US" sz="4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CC1185B2-514D-ED65-D95C-95F5D7EFF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20" y="805583"/>
            <a:ext cx="3821824" cy="4660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0B92-9099-0A1A-A96A-348F8BD3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29D1B0D-634A-2C05-9821-C616C5158E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76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0EBEA-BB84-2789-A080-35101FAE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6577D-6937-11E3-E9BC-8CD62426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Online Grocery Store aims to revolutionize grocery shopping by integrating advanced functionalities.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user-friendly interface for customers, administrators, and delivery personnel.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efficient operations and high customer satisfaction.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57DFB-BF4A-3D97-585B-D1C36492E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r>
              <a:rPr lang="en-US" sz="4800" b="1" dirty="0"/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872BCE4B-4DFD-9E16-CB66-0115F9611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D7A0E-680A-1245-FB5B-F1417575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5416-663E-B6E8-76EA-4D6A6BBA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Technology Stack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Module Functionalities</a:t>
            </a:r>
          </a:p>
          <a:p>
            <a:r>
              <a:rPr lang="en-US" dirty="0"/>
              <a:t>Database Schema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1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7AF0-5490-166A-C6D7-EADB76E5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2094-36A5-951A-F39F-BCECF6C14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web-based Online Grocery Store for customers to browse, purchase, and manage grocery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supports customers in searching for products, placing orders, and tracking deliveries.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Administrators can manage inventory, process orders, and monitor customer activity.</a:t>
            </a:r>
          </a:p>
          <a:p>
            <a:endParaRPr lang="en-US" dirty="0"/>
          </a:p>
        </p:txBody>
      </p:sp>
      <p:pic>
        <p:nvPicPr>
          <p:cNvPr id="7" name="Graphic 6" descr="Fruit Bowl">
            <a:extLst>
              <a:ext uri="{FF2B5EF4-FFF2-40B4-BE49-F238E27FC236}">
                <a16:creationId xmlns:a16="http://schemas.microsoft.com/office/drawing/2014/main" id="{EFEE5BDE-27E1-B955-3279-68E410C17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18B6E-9BE3-D89B-64BE-0ABDA42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Technology Stack</a:t>
            </a:r>
            <a:br>
              <a:rPr lang="en-US" dirty="0"/>
            </a:b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782AD87-6E78-772E-5973-1E4C4295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 lang="en-US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b="1" i="0" u="none" strike="noStrike" baseline="0" dirty="0">
                <a:latin typeface="Calibri" panose="020F0502020204030204" pitchFamily="34" charset="0"/>
              </a:rPr>
              <a:t>Front-End: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Angular </a:t>
            </a:r>
          </a:p>
          <a:p>
            <a:r>
              <a:rPr lang="en-US" b="1" i="0" u="none" strike="noStrike" baseline="0" dirty="0">
                <a:latin typeface="Calibri" panose="020F0502020204030204" pitchFamily="34" charset="0"/>
              </a:rPr>
              <a:t>Server-side: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Spring Boot. </a:t>
            </a:r>
          </a:p>
          <a:p>
            <a:r>
              <a:rPr lang="en-US" b="1" i="0" u="none" strike="noStrike" baseline="0" dirty="0">
                <a:latin typeface="Calibri" panose="020F0502020204030204" pitchFamily="34" charset="0"/>
              </a:rPr>
              <a:t>Back-end: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MYSQL, Hibernate. </a:t>
            </a:r>
          </a:p>
          <a:p>
            <a:r>
              <a:rPr lang="en-US" b="1" i="0" u="none" strike="noStrike" baseline="0" dirty="0">
                <a:latin typeface="Calibri" panose="020F0502020204030204" pitchFamily="34" charset="0"/>
              </a:rPr>
              <a:t>Server: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Tomcat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9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27CD-5FC1-DBE5-835F-833C14A8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Architecture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A4E1F2A-1D08-0A96-9B69-533AD36EF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8934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67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77D7C-CCBF-E644-AA1D-E027195E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Customer Portal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5804-26EE-ACD3-74E3-2C563050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Functionalities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Browse Products:</a:t>
            </a:r>
            <a:r>
              <a:rPr lang="en-US" dirty="0"/>
              <a:t> Search by category, price, or keywords; view product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 to Cart &amp; Checkout:</a:t>
            </a:r>
            <a:r>
              <a:rPr lang="en-US" dirty="0"/>
              <a:t> Add items to cart, review, and select delivery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Order History &amp; Tracking:</a:t>
            </a:r>
            <a:r>
              <a:rPr lang="en-US" dirty="0"/>
              <a:t> View past orders and track current ones with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Profile Management:</a:t>
            </a:r>
            <a:r>
              <a:rPr lang="en-US" dirty="0"/>
              <a:t> Update personal info, delivery address, and payment methods.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6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851EF-D222-EADF-3C30-1ED1D146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Administrator 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7276-212B-A8EE-94A7-5537F887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Management:</a:t>
            </a:r>
            <a:r>
              <a:rPr lang="en-US" dirty="0"/>
              <a:t> Add, update, or remove products; manage prices and stock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Order Management:</a:t>
            </a:r>
            <a:r>
              <a:rPr lang="en-US" dirty="0"/>
              <a:t> Process and track customer orders; assign to delivery personnel.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&amp; Reports:</a:t>
            </a:r>
            <a:r>
              <a:rPr lang="en-US" dirty="0"/>
              <a:t> Generate sales and inventory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Support:</a:t>
            </a:r>
            <a:r>
              <a:rPr lang="en-US" dirty="0"/>
              <a:t> Handle inquiries, issues, or complaints.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4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D3BD9-3C34-75AC-105F-BE012642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Delivery Personnel Dashboard Features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8542-AA53-0CE1-45D4-A35A3278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View Assigned Deliveries:</a:t>
            </a:r>
            <a:r>
              <a:rPr lang="en-US" dirty="0"/>
              <a:t> Access delivery list with customer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Update Delivery Status:</a:t>
            </a:r>
            <a:r>
              <a:rPr lang="en-US" dirty="0"/>
              <a:t> Mark as “Out for Delivery,” “Delivered,” or “Failed.”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Track Routes:</a:t>
            </a:r>
            <a:r>
              <a:rPr lang="en-US" dirty="0"/>
              <a:t> Use map/GPS to optimize delivery routes.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EB4A-C237-9804-5285-A59091C0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Admin Dashboard Features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E567-9E05-A08F-6578-B504C349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b="1" dirty="0"/>
              <a:t>User Role Management:</a:t>
            </a:r>
            <a:r>
              <a:rPr lang="en-US" dirty="0"/>
              <a:t> Manage user accounts, roles, and permissions.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305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392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Online Grocery Store System</vt:lpstr>
      <vt:lpstr>Agenda</vt:lpstr>
      <vt:lpstr>Introduction</vt:lpstr>
      <vt:lpstr>Technology Stack </vt:lpstr>
      <vt:lpstr>System Architecture </vt:lpstr>
      <vt:lpstr>Customer Portal Features</vt:lpstr>
      <vt:lpstr>Administrator Dashboard Features</vt:lpstr>
      <vt:lpstr>Delivery Personnel Dashboard Features </vt:lpstr>
      <vt:lpstr>Admin Dashboard Features</vt:lpstr>
      <vt:lpstr>Database Schema </vt:lpstr>
      <vt:lpstr>Advantages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Swastik Subudhi</dc:creator>
  <cp:lastModifiedBy>Swastik Subudhi</cp:lastModifiedBy>
  <cp:revision>6</cp:revision>
  <dcterms:created xsi:type="dcterms:W3CDTF">2025-02-24T04:08:34Z</dcterms:created>
  <dcterms:modified xsi:type="dcterms:W3CDTF">2025-02-24T15:34:40Z</dcterms:modified>
</cp:coreProperties>
</file>