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D4EFD-D8AF-474E-A471-F53A65E753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F2FDF-42EE-466E-A2FB-BCFA7E45B1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Customer Portal:</a:t>
          </a:r>
          <a:r>
            <a:rPr lang="en-US"/>
            <a:t> User interface for customers to interact with the store.</a:t>
          </a:r>
        </a:p>
      </dgm:t>
    </dgm:pt>
    <dgm:pt modelId="{0A846793-D582-492E-98B5-E74D321D1747}" type="parTrans" cxnId="{5B839C4D-B5AE-40FE-B267-65E1D999F71B}">
      <dgm:prSet/>
      <dgm:spPr/>
      <dgm:t>
        <a:bodyPr/>
        <a:lstStyle/>
        <a:p>
          <a:endParaRPr lang="en-US"/>
        </a:p>
      </dgm:t>
    </dgm:pt>
    <dgm:pt modelId="{80645C45-1872-4E2F-9CD1-91F7AE1C0DEA}" type="sibTrans" cxnId="{5B839C4D-B5AE-40FE-B267-65E1D999F71B}">
      <dgm:prSet phldrT="01"/>
      <dgm:spPr/>
      <dgm:t>
        <a:bodyPr/>
        <a:lstStyle/>
        <a:p>
          <a:endParaRPr lang="en-US"/>
        </a:p>
      </dgm:t>
    </dgm:pt>
    <dgm:pt modelId="{75BEE685-7598-4583-BF9A-BB237B463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Administrator Dashboard:</a:t>
          </a:r>
          <a:r>
            <a:rPr lang="en-US"/>
            <a:t> Backend for administrators to manage store operations.</a:t>
          </a:r>
        </a:p>
      </dgm:t>
    </dgm:pt>
    <dgm:pt modelId="{20CBFFE5-827C-4B93-B5BB-324A93EB3B27}" type="parTrans" cxnId="{796AFE6C-FD97-4EA7-9AE3-DFDBC81FAE13}">
      <dgm:prSet/>
      <dgm:spPr/>
      <dgm:t>
        <a:bodyPr/>
        <a:lstStyle/>
        <a:p>
          <a:endParaRPr lang="en-US"/>
        </a:p>
      </dgm:t>
    </dgm:pt>
    <dgm:pt modelId="{383BF2E2-673D-4A08-A633-2887B9A4D2D2}" type="sibTrans" cxnId="{796AFE6C-FD97-4EA7-9AE3-DFDBC81FAE13}">
      <dgm:prSet phldrT="02"/>
      <dgm:spPr/>
      <dgm:t>
        <a:bodyPr/>
        <a:lstStyle/>
        <a:p>
          <a:endParaRPr lang="en-US"/>
        </a:p>
      </dgm:t>
    </dgm:pt>
    <dgm:pt modelId="{37D4EE93-4934-4A93-845E-5F6A16AA88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Admin  Dashboard:</a:t>
          </a:r>
          <a:r>
            <a:rPr lang="en-US"/>
            <a:t> Tools for delivery personnel to handle deliveries.</a:t>
          </a:r>
        </a:p>
      </dgm:t>
    </dgm:pt>
    <dgm:pt modelId="{0F619453-1392-4C92-8935-74F9AC86A41B}" type="parTrans" cxnId="{FA684288-BFEF-4612-8C83-F8E020B29F0A}">
      <dgm:prSet/>
      <dgm:spPr/>
      <dgm:t>
        <a:bodyPr/>
        <a:lstStyle/>
        <a:p>
          <a:endParaRPr lang="en-US"/>
        </a:p>
      </dgm:t>
    </dgm:pt>
    <dgm:pt modelId="{D72EF673-3E46-4C9C-B7D9-AD54D83AAA53}" type="sibTrans" cxnId="{FA684288-BFEF-4612-8C83-F8E020B29F0A}">
      <dgm:prSet phldrT="03"/>
      <dgm:spPr/>
      <dgm:t>
        <a:bodyPr/>
        <a:lstStyle/>
        <a:p>
          <a:endParaRPr lang="en-US"/>
        </a:p>
      </dgm:t>
    </dgm:pt>
    <dgm:pt modelId="{465DA0D9-E84D-4D14-B442-FAEC58D10CC5}" type="pres">
      <dgm:prSet presAssocID="{951D4EFD-D8AF-474E-A471-F53A65E75334}" presName="root" presStyleCnt="0">
        <dgm:presLayoutVars>
          <dgm:dir/>
          <dgm:resizeHandles val="exact"/>
        </dgm:presLayoutVars>
      </dgm:prSet>
      <dgm:spPr/>
    </dgm:pt>
    <dgm:pt modelId="{EF76EF08-066F-4755-A48F-349E4EFF24E1}" type="pres">
      <dgm:prSet presAssocID="{67EF2FDF-42EE-466E-A2FB-BCFA7E45B1E4}" presName="compNode" presStyleCnt="0"/>
      <dgm:spPr/>
    </dgm:pt>
    <dgm:pt modelId="{A6D8C8B0-8451-4CCF-ADE3-2FCE963FC0C1}" type="pres">
      <dgm:prSet presAssocID="{67EF2FDF-42EE-466E-A2FB-BCFA7E45B1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8BB88C-07BA-44E7-90A7-6F69A1AD79FC}" type="pres">
      <dgm:prSet presAssocID="{67EF2FDF-42EE-466E-A2FB-BCFA7E45B1E4}" presName="spaceRect" presStyleCnt="0"/>
      <dgm:spPr/>
    </dgm:pt>
    <dgm:pt modelId="{C4616C48-700D-4721-A8DB-833F892387D0}" type="pres">
      <dgm:prSet presAssocID="{67EF2FDF-42EE-466E-A2FB-BCFA7E45B1E4}" presName="textRect" presStyleLbl="revTx" presStyleIdx="0" presStyleCnt="3">
        <dgm:presLayoutVars>
          <dgm:chMax val="1"/>
          <dgm:chPref val="1"/>
        </dgm:presLayoutVars>
      </dgm:prSet>
      <dgm:spPr/>
    </dgm:pt>
    <dgm:pt modelId="{C233949E-A609-431B-8015-475385F0B6A7}" type="pres">
      <dgm:prSet presAssocID="{80645C45-1872-4E2F-9CD1-91F7AE1C0DEA}" presName="sibTrans" presStyleCnt="0"/>
      <dgm:spPr/>
    </dgm:pt>
    <dgm:pt modelId="{4C5799C1-8F86-4F23-9D30-25952E91840E}" type="pres">
      <dgm:prSet presAssocID="{75BEE685-7598-4583-BF9A-BB237B463A96}" presName="compNode" presStyleCnt="0"/>
      <dgm:spPr/>
    </dgm:pt>
    <dgm:pt modelId="{4472B1E8-DDEB-4343-A38E-2412A9FC29C9}" type="pres">
      <dgm:prSet presAssocID="{75BEE685-7598-4583-BF9A-BB237B463A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29934FB-8F9A-4295-81ED-68D18429E1EF}" type="pres">
      <dgm:prSet presAssocID="{75BEE685-7598-4583-BF9A-BB237B463A96}" presName="spaceRect" presStyleCnt="0"/>
      <dgm:spPr/>
    </dgm:pt>
    <dgm:pt modelId="{D1BAC2D5-5005-4A6D-AB3B-C5B805E4BC10}" type="pres">
      <dgm:prSet presAssocID="{75BEE685-7598-4583-BF9A-BB237B463A96}" presName="textRect" presStyleLbl="revTx" presStyleIdx="1" presStyleCnt="3">
        <dgm:presLayoutVars>
          <dgm:chMax val="1"/>
          <dgm:chPref val="1"/>
        </dgm:presLayoutVars>
      </dgm:prSet>
      <dgm:spPr/>
    </dgm:pt>
    <dgm:pt modelId="{E9A8DD9B-6090-419F-902A-E359D6F36A58}" type="pres">
      <dgm:prSet presAssocID="{383BF2E2-673D-4A08-A633-2887B9A4D2D2}" presName="sibTrans" presStyleCnt="0"/>
      <dgm:spPr/>
    </dgm:pt>
    <dgm:pt modelId="{F6DC9397-2CB0-4110-A02F-4D50F57268C5}" type="pres">
      <dgm:prSet presAssocID="{37D4EE93-4934-4A93-845E-5F6A16AA88F8}" presName="compNode" presStyleCnt="0"/>
      <dgm:spPr/>
    </dgm:pt>
    <dgm:pt modelId="{63AD559B-B7F2-4C40-B08D-79891994CE26}" type="pres">
      <dgm:prSet presAssocID="{37D4EE93-4934-4A93-845E-5F6A16AA88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D82A775-D00E-448D-8C69-2FC54183E279}" type="pres">
      <dgm:prSet presAssocID="{37D4EE93-4934-4A93-845E-5F6A16AA88F8}" presName="spaceRect" presStyleCnt="0"/>
      <dgm:spPr/>
    </dgm:pt>
    <dgm:pt modelId="{FA54341C-6E3E-45B6-8180-1B67E98013BB}" type="pres">
      <dgm:prSet presAssocID="{37D4EE93-4934-4A93-845E-5F6A16AA88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259F269-8F53-4F08-B43A-3EDA4B8EAA05}" type="presOf" srcId="{37D4EE93-4934-4A93-845E-5F6A16AA88F8}" destId="{FA54341C-6E3E-45B6-8180-1B67E98013BB}" srcOrd="0" destOrd="0" presId="urn:microsoft.com/office/officeart/2018/2/layout/IconLabelList"/>
    <dgm:cxn modelId="{796AFE6C-FD97-4EA7-9AE3-DFDBC81FAE13}" srcId="{951D4EFD-D8AF-474E-A471-F53A65E75334}" destId="{75BEE685-7598-4583-BF9A-BB237B463A96}" srcOrd="1" destOrd="0" parTransId="{20CBFFE5-827C-4B93-B5BB-324A93EB3B27}" sibTransId="{383BF2E2-673D-4A08-A633-2887B9A4D2D2}"/>
    <dgm:cxn modelId="{5B839C4D-B5AE-40FE-B267-65E1D999F71B}" srcId="{951D4EFD-D8AF-474E-A471-F53A65E75334}" destId="{67EF2FDF-42EE-466E-A2FB-BCFA7E45B1E4}" srcOrd="0" destOrd="0" parTransId="{0A846793-D582-492E-98B5-E74D321D1747}" sibTransId="{80645C45-1872-4E2F-9CD1-91F7AE1C0DEA}"/>
    <dgm:cxn modelId="{FA684288-BFEF-4612-8C83-F8E020B29F0A}" srcId="{951D4EFD-D8AF-474E-A471-F53A65E75334}" destId="{37D4EE93-4934-4A93-845E-5F6A16AA88F8}" srcOrd="2" destOrd="0" parTransId="{0F619453-1392-4C92-8935-74F9AC86A41B}" sibTransId="{D72EF673-3E46-4C9C-B7D9-AD54D83AAA53}"/>
    <dgm:cxn modelId="{75E6A7DD-75E4-4D5B-AFA6-17688C72EC44}" type="presOf" srcId="{951D4EFD-D8AF-474E-A471-F53A65E75334}" destId="{465DA0D9-E84D-4D14-B442-FAEC58D10CC5}" srcOrd="0" destOrd="0" presId="urn:microsoft.com/office/officeart/2018/2/layout/IconLabelList"/>
    <dgm:cxn modelId="{D6D307E3-EB20-40DD-AF82-31CC938C0B8A}" type="presOf" srcId="{67EF2FDF-42EE-466E-A2FB-BCFA7E45B1E4}" destId="{C4616C48-700D-4721-A8DB-833F892387D0}" srcOrd="0" destOrd="0" presId="urn:microsoft.com/office/officeart/2018/2/layout/IconLabelList"/>
    <dgm:cxn modelId="{7BA640EA-DB9C-4A82-AEF4-206E520AADEA}" type="presOf" srcId="{75BEE685-7598-4583-BF9A-BB237B463A96}" destId="{D1BAC2D5-5005-4A6D-AB3B-C5B805E4BC10}" srcOrd="0" destOrd="0" presId="urn:microsoft.com/office/officeart/2018/2/layout/IconLabelList"/>
    <dgm:cxn modelId="{932363B4-12DC-47D7-BBDE-D059190157D5}" type="presParOf" srcId="{465DA0D9-E84D-4D14-B442-FAEC58D10CC5}" destId="{EF76EF08-066F-4755-A48F-349E4EFF24E1}" srcOrd="0" destOrd="0" presId="urn:microsoft.com/office/officeart/2018/2/layout/IconLabelList"/>
    <dgm:cxn modelId="{882FB0AD-62EF-48B5-BDAC-684D7BF373CD}" type="presParOf" srcId="{EF76EF08-066F-4755-A48F-349E4EFF24E1}" destId="{A6D8C8B0-8451-4CCF-ADE3-2FCE963FC0C1}" srcOrd="0" destOrd="0" presId="urn:microsoft.com/office/officeart/2018/2/layout/IconLabelList"/>
    <dgm:cxn modelId="{B99F1651-0E3C-4DB2-9D7E-F7E2F26D9C76}" type="presParOf" srcId="{EF76EF08-066F-4755-A48F-349E4EFF24E1}" destId="{6F8BB88C-07BA-44E7-90A7-6F69A1AD79FC}" srcOrd="1" destOrd="0" presId="urn:microsoft.com/office/officeart/2018/2/layout/IconLabelList"/>
    <dgm:cxn modelId="{452858FB-4717-4C23-B27E-80FA6A7A8B27}" type="presParOf" srcId="{EF76EF08-066F-4755-A48F-349E4EFF24E1}" destId="{C4616C48-700D-4721-A8DB-833F892387D0}" srcOrd="2" destOrd="0" presId="urn:microsoft.com/office/officeart/2018/2/layout/IconLabelList"/>
    <dgm:cxn modelId="{67D18A64-4101-42B4-85DB-CD00CEB32573}" type="presParOf" srcId="{465DA0D9-E84D-4D14-B442-FAEC58D10CC5}" destId="{C233949E-A609-431B-8015-475385F0B6A7}" srcOrd="1" destOrd="0" presId="urn:microsoft.com/office/officeart/2018/2/layout/IconLabelList"/>
    <dgm:cxn modelId="{4DFA9536-D7E4-4BED-9DA4-9A913B2D73CF}" type="presParOf" srcId="{465DA0D9-E84D-4D14-B442-FAEC58D10CC5}" destId="{4C5799C1-8F86-4F23-9D30-25952E91840E}" srcOrd="2" destOrd="0" presId="urn:microsoft.com/office/officeart/2018/2/layout/IconLabelList"/>
    <dgm:cxn modelId="{C09CEB7F-68A2-4CFA-B29B-8DFB8C14D3AA}" type="presParOf" srcId="{4C5799C1-8F86-4F23-9D30-25952E91840E}" destId="{4472B1E8-DDEB-4343-A38E-2412A9FC29C9}" srcOrd="0" destOrd="0" presId="urn:microsoft.com/office/officeart/2018/2/layout/IconLabelList"/>
    <dgm:cxn modelId="{59FBA261-AE38-47BB-AED1-A06E6F8839FC}" type="presParOf" srcId="{4C5799C1-8F86-4F23-9D30-25952E91840E}" destId="{029934FB-8F9A-4295-81ED-68D18429E1EF}" srcOrd="1" destOrd="0" presId="urn:microsoft.com/office/officeart/2018/2/layout/IconLabelList"/>
    <dgm:cxn modelId="{68A2D5B0-2C22-40DE-A06E-586324F352AA}" type="presParOf" srcId="{4C5799C1-8F86-4F23-9D30-25952E91840E}" destId="{D1BAC2D5-5005-4A6D-AB3B-C5B805E4BC10}" srcOrd="2" destOrd="0" presId="urn:microsoft.com/office/officeart/2018/2/layout/IconLabelList"/>
    <dgm:cxn modelId="{C4A4D158-9BAE-4462-915F-E281C4697182}" type="presParOf" srcId="{465DA0D9-E84D-4D14-B442-FAEC58D10CC5}" destId="{E9A8DD9B-6090-419F-902A-E359D6F36A58}" srcOrd="3" destOrd="0" presId="urn:microsoft.com/office/officeart/2018/2/layout/IconLabelList"/>
    <dgm:cxn modelId="{FF14FDCD-ECF4-48F9-868C-560705A4DCDD}" type="presParOf" srcId="{465DA0D9-E84D-4D14-B442-FAEC58D10CC5}" destId="{F6DC9397-2CB0-4110-A02F-4D50F57268C5}" srcOrd="4" destOrd="0" presId="urn:microsoft.com/office/officeart/2018/2/layout/IconLabelList"/>
    <dgm:cxn modelId="{939473D3-0DAF-4A1A-98E1-D597F216E868}" type="presParOf" srcId="{F6DC9397-2CB0-4110-A02F-4D50F57268C5}" destId="{63AD559B-B7F2-4C40-B08D-79891994CE26}" srcOrd="0" destOrd="0" presId="urn:microsoft.com/office/officeart/2018/2/layout/IconLabelList"/>
    <dgm:cxn modelId="{CEDD3684-D72F-4615-84FF-D6662BFD54AD}" type="presParOf" srcId="{F6DC9397-2CB0-4110-A02F-4D50F57268C5}" destId="{5D82A775-D00E-448D-8C69-2FC54183E279}" srcOrd="1" destOrd="0" presId="urn:microsoft.com/office/officeart/2018/2/layout/IconLabelList"/>
    <dgm:cxn modelId="{88B65FB2-173F-4B84-B231-6D9261E738B5}" type="presParOf" srcId="{F6DC9397-2CB0-4110-A02F-4D50F57268C5}" destId="{FA54341C-6E3E-45B6-8180-1B67E98013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001946-BBF2-4E04-A146-ABD779725F5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A148A-BA7A-4123-A1A4-BCAF53C515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Customer Convenience:</a:t>
          </a:r>
          <a:r>
            <a:rPr lang="en-US" dirty="0"/>
            <a:t> Seamless shopping experience with easy navigation and order tracking.</a:t>
          </a:r>
        </a:p>
      </dgm:t>
    </dgm:pt>
    <dgm:pt modelId="{5D0E886C-1C08-4E4E-BCAB-D03127BD4280}" type="parTrans" cxnId="{26E7F4BF-4BD7-44C3-AE9A-4FF5F4EB6EA4}">
      <dgm:prSet/>
      <dgm:spPr/>
      <dgm:t>
        <a:bodyPr/>
        <a:lstStyle/>
        <a:p>
          <a:endParaRPr lang="en-US"/>
        </a:p>
      </dgm:t>
    </dgm:pt>
    <dgm:pt modelId="{3708C1DE-E9D0-490A-A8A7-5BDE230DF3AE}" type="sibTrans" cxnId="{26E7F4BF-4BD7-44C3-AE9A-4FF5F4EB6EA4}">
      <dgm:prSet/>
      <dgm:spPr/>
      <dgm:t>
        <a:bodyPr/>
        <a:lstStyle/>
        <a:p>
          <a:endParaRPr lang="en-US"/>
        </a:p>
      </dgm:t>
    </dgm:pt>
    <dgm:pt modelId="{35453D38-5BD0-4E30-91D9-8B465478E1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Efficient Management:</a:t>
          </a:r>
          <a:r>
            <a:rPr lang="en-US" dirty="0"/>
            <a:t> Streamlines inventory, order processing, and customer support.</a:t>
          </a:r>
        </a:p>
      </dgm:t>
    </dgm:pt>
    <dgm:pt modelId="{0C71011E-D09D-4DAA-BFF4-630C09E85C9E}" type="parTrans" cxnId="{607103F9-8760-4767-8768-5ABCF5046DBF}">
      <dgm:prSet/>
      <dgm:spPr/>
      <dgm:t>
        <a:bodyPr/>
        <a:lstStyle/>
        <a:p>
          <a:endParaRPr lang="en-US"/>
        </a:p>
      </dgm:t>
    </dgm:pt>
    <dgm:pt modelId="{27C89E12-E4B2-438A-8343-29F552332A07}" type="sibTrans" cxnId="{607103F9-8760-4767-8768-5ABCF5046DBF}">
      <dgm:prSet/>
      <dgm:spPr/>
      <dgm:t>
        <a:bodyPr/>
        <a:lstStyle/>
        <a:p>
          <a:endParaRPr lang="en-US"/>
        </a:p>
      </dgm:t>
    </dgm:pt>
    <dgm:pt modelId="{12C2830D-D6DC-4C61-A1BD-B46B728B2E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Optimized Deliveries:</a:t>
          </a:r>
          <a:r>
            <a:rPr lang="en-US" dirty="0"/>
            <a:t> Enables efficient management.</a:t>
          </a:r>
        </a:p>
      </dgm:t>
    </dgm:pt>
    <dgm:pt modelId="{4DAFAF25-F8FC-4D32-9300-535B5F17ADF6}" type="parTrans" cxnId="{754E0139-688A-4146-9B5E-42E6C3DB1A19}">
      <dgm:prSet/>
      <dgm:spPr/>
      <dgm:t>
        <a:bodyPr/>
        <a:lstStyle/>
        <a:p>
          <a:endParaRPr lang="en-US"/>
        </a:p>
      </dgm:t>
    </dgm:pt>
    <dgm:pt modelId="{4149987A-E732-4089-91D0-225B5405C8E4}" type="sibTrans" cxnId="{754E0139-688A-4146-9B5E-42E6C3DB1A19}">
      <dgm:prSet/>
      <dgm:spPr/>
      <dgm:t>
        <a:bodyPr/>
        <a:lstStyle/>
        <a:p>
          <a:endParaRPr lang="en-US"/>
        </a:p>
      </dgm:t>
    </dgm:pt>
    <dgm:pt modelId="{BA63B037-E154-4DA2-9DCD-FE1F384E3509}" type="pres">
      <dgm:prSet presAssocID="{4C001946-BBF2-4E04-A146-ABD779725F53}" presName="root" presStyleCnt="0">
        <dgm:presLayoutVars>
          <dgm:dir/>
          <dgm:resizeHandles val="exact"/>
        </dgm:presLayoutVars>
      </dgm:prSet>
      <dgm:spPr/>
    </dgm:pt>
    <dgm:pt modelId="{8BD24555-4ADD-4308-9F79-821CF37BB59B}" type="pres">
      <dgm:prSet presAssocID="{64BA148A-BA7A-4123-A1A4-BCAF53C515C3}" presName="compNode" presStyleCnt="0"/>
      <dgm:spPr/>
    </dgm:pt>
    <dgm:pt modelId="{F6702FC5-9CE2-4769-B7F9-553E5F9E7F38}" type="pres">
      <dgm:prSet presAssocID="{64BA148A-BA7A-4123-A1A4-BCAF53C515C3}" presName="bgRect" presStyleLbl="bgShp" presStyleIdx="0" presStyleCnt="3"/>
      <dgm:spPr/>
    </dgm:pt>
    <dgm:pt modelId="{450A184B-7FDA-4DBB-A311-5A0BEEC05190}" type="pres">
      <dgm:prSet presAssocID="{64BA148A-BA7A-4123-A1A4-BCAF53C51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083A57A7-E765-4F4B-9B36-16DC4E4015A6}" type="pres">
      <dgm:prSet presAssocID="{64BA148A-BA7A-4123-A1A4-BCAF53C515C3}" presName="spaceRect" presStyleCnt="0"/>
      <dgm:spPr/>
    </dgm:pt>
    <dgm:pt modelId="{5F78D1FA-C745-4B48-8FB2-961DF9B04FA9}" type="pres">
      <dgm:prSet presAssocID="{64BA148A-BA7A-4123-A1A4-BCAF53C515C3}" presName="parTx" presStyleLbl="revTx" presStyleIdx="0" presStyleCnt="3">
        <dgm:presLayoutVars>
          <dgm:chMax val="0"/>
          <dgm:chPref val="0"/>
        </dgm:presLayoutVars>
      </dgm:prSet>
      <dgm:spPr/>
    </dgm:pt>
    <dgm:pt modelId="{89209306-64A6-48A8-BA4D-5222D522D59A}" type="pres">
      <dgm:prSet presAssocID="{3708C1DE-E9D0-490A-A8A7-5BDE230DF3AE}" presName="sibTrans" presStyleCnt="0"/>
      <dgm:spPr/>
    </dgm:pt>
    <dgm:pt modelId="{5B92A933-96E8-46EA-ADD9-51546A3ED932}" type="pres">
      <dgm:prSet presAssocID="{35453D38-5BD0-4E30-91D9-8B465478E1AF}" presName="compNode" presStyleCnt="0"/>
      <dgm:spPr/>
    </dgm:pt>
    <dgm:pt modelId="{5362819C-7559-4D2C-865F-45367CA5E5B8}" type="pres">
      <dgm:prSet presAssocID="{35453D38-5BD0-4E30-91D9-8B465478E1AF}" presName="bgRect" presStyleLbl="bgShp" presStyleIdx="1" presStyleCnt="3"/>
      <dgm:spPr/>
    </dgm:pt>
    <dgm:pt modelId="{1669D85C-8C24-40C5-A5D8-4476467754ED}" type="pres">
      <dgm:prSet presAssocID="{35453D38-5BD0-4E30-91D9-8B465478E1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8C7BD0A-2E93-43D2-B929-106F0C9F78A7}" type="pres">
      <dgm:prSet presAssocID="{35453D38-5BD0-4E30-91D9-8B465478E1AF}" presName="spaceRect" presStyleCnt="0"/>
      <dgm:spPr/>
    </dgm:pt>
    <dgm:pt modelId="{830FD430-3A94-4C6F-AA11-C99AED51F83D}" type="pres">
      <dgm:prSet presAssocID="{35453D38-5BD0-4E30-91D9-8B465478E1AF}" presName="parTx" presStyleLbl="revTx" presStyleIdx="1" presStyleCnt="3">
        <dgm:presLayoutVars>
          <dgm:chMax val="0"/>
          <dgm:chPref val="0"/>
        </dgm:presLayoutVars>
      </dgm:prSet>
      <dgm:spPr/>
    </dgm:pt>
    <dgm:pt modelId="{85918A80-377B-42F1-AF53-8D8FDE9BA077}" type="pres">
      <dgm:prSet presAssocID="{27C89E12-E4B2-438A-8343-29F552332A07}" presName="sibTrans" presStyleCnt="0"/>
      <dgm:spPr/>
    </dgm:pt>
    <dgm:pt modelId="{0D23F7D0-6F40-42AB-8BD5-E884B7CDA88F}" type="pres">
      <dgm:prSet presAssocID="{12C2830D-D6DC-4C61-A1BD-B46B728B2E55}" presName="compNode" presStyleCnt="0"/>
      <dgm:spPr/>
    </dgm:pt>
    <dgm:pt modelId="{A3330BA2-487D-42A9-847A-8BDD27C59530}" type="pres">
      <dgm:prSet presAssocID="{12C2830D-D6DC-4C61-A1BD-B46B728B2E55}" presName="bgRect" presStyleLbl="bgShp" presStyleIdx="2" presStyleCnt="3"/>
      <dgm:spPr/>
    </dgm:pt>
    <dgm:pt modelId="{01157D04-1295-4230-854C-65F0474C5A03}" type="pres">
      <dgm:prSet presAssocID="{12C2830D-D6DC-4C61-A1BD-B46B728B2E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A36995EB-69C5-4D92-8777-EEE686969684}" type="pres">
      <dgm:prSet presAssocID="{12C2830D-D6DC-4C61-A1BD-B46B728B2E55}" presName="spaceRect" presStyleCnt="0"/>
      <dgm:spPr/>
    </dgm:pt>
    <dgm:pt modelId="{68D83A05-5B06-4956-B8E8-206C8760CA29}" type="pres">
      <dgm:prSet presAssocID="{12C2830D-D6DC-4C61-A1BD-B46B728B2E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F7771B-9D12-4CF9-A023-B770232CC83A}" type="presOf" srcId="{4C001946-BBF2-4E04-A146-ABD779725F53}" destId="{BA63B037-E154-4DA2-9DCD-FE1F384E3509}" srcOrd="0" destOrd="0" presId="urn:microsoft.com/office/officeart/2018/2/layout/IconVerticalSolidList"/>
    <dgm:cxn modelId="{754E0139-688A-4146-9B5E-42E6C3DB1A19}" srcId="{4C001946-BBF2-4E04-A146-ABD779725F53}" destId="{12C2830D-D6DC-4C61-A1BD-B46B728B2E55}" srcOrd="2" destOrd="0" parTransId="{4DAFAF25-F8FC-4D32-9300-535B5F17ADF6}" sibTransId="{4149987A-E732-4089-91D0-225B5405C8E4}"/>
    <dgm:cxn modelId="{6A555394-43D4-4026-AE2F-46A5FD213EBD}" type="presOf" srcId="{35453D38-5BD0-4E30-91D9-8B465478E1AF}" destId="{830FD430-3A94-4C6F-AA11-C99AED51F83D}" srcOrd="0" destOrd="0" presId="urn:microsoft.com/office/officeart/2018/2/layout/IconVerticalSolidList"/>
    <dgm:cxn modelId="{AB9FB7A9-130B-4E7C-BA9C-220901F030AF}" type="presOf" srcId="{64BA148A-BA7A-4123-A1A4-BCAF53C515C3}" destId="{5F78D1FA-C745-4B48-8FB2-961DF9B04FA9}" srcOrd="0" destOrd="0" presId="urn:microsoft.com/office/officeart/2018/2/layout/IconVerticalSolidList"/>
    <dgm:cxn modelId="{26E7F4BF-4BD7-44C3-AE9A-4FF5F4EB6EA4}" srcId="{4C001946-BBF2-4E04-A146-ABD779725F53}" destId="{64BA148A-BA7A-4123-A1A4-BCAF53C515C3}" srcOrd="0" destOrd="0" parTransId="{5D0E886C-1C08-4E4E-BCAB-D03127BD4280}" sibTransId="{3708C1DE-E9D0-490A-A8A7-5BDE230DF3AE}"/>
    <dgm:cxn modelId="{67688AD1-7047-4FFA-8F3E-E967E88BD8DA}" type="presOf" srcId="{12C2830D-D6DC-4C61-A1BD-B46B728B2E55}" destId="{68D83A05-5B06-4956-B8E8-206C8760CA29}" srcOrd="0" destOrd="0" presId="urn:microsoft.com/office/officeart/2018/2/layout/IconVerticalSolidList"/>
    <dgm:cxn modelId="{607103F9-8760-4767-8768-5ABCF5046DBF}" srcId="{4C001946-BBF2-4E04-A146-ABD779725F53}" destId="{35453D38-5BD0-4E30-91D9-8B465478E1AF}" srcOrd="1" destOrd="0" parTransId="{0C71011E-D09D-4DAA-BFF4-630C09E85C9E}" sibTransId="{27C89E12-E4B2-438A-8343-29F552332A07}"/>
    <dgm:cxn modelId="{C9E48C96-98CC-4133-9380-40E9788F85B8}" type="presParOf" srcId="{BA63B037-E154-4DA2-9DCD-FE1F384E3509}" destId="{8BD24555-4ADD-4308-9F79-821CF37BB59B}" srcOrd="0" destOrd="0" presId="urn:microsoft.com/office/officeart/2018/2/layout/IconVerticalSolidList"/>
    <dgm:cxn modelId="{C6B2300A-FB61-4677-A0D9-65D25A16C535}" type="presParOf" srcId="{8BD24555-4ADD-4308-9F79-821CF37BB59B}" destId="{F6702FC5-9CE2-4769-B7F9-553E5F9E7F38}" srcOrd="0" destOrd="0" presId="urn:microsoft.com/office/officeart/2018/2/layout/IconVerticalSolidList"/>
    <dgm:cxn modelId="{5EC175D7-BA4E-419A-AC9E-B066E9B56156}" type="presParOf" srcId="{8BD24555-4ADD-4308-9F79-821CF37BB59B}" destId="{450A184B-7FDA-4DBB-A311-5A0BEEC05190}" srcOrd="1" destOrd="0" presId="urn:microsoft.com/office/officeart/2018/2/layout/IconVerticalSolidList"/>
    <dgm:cxn modelId="{8049E35F-AD97-4960-9A44-C5867E59BB51}" type="presParOf" srcId="{8BD24555-4ADD-4308-9F79-821CF37BB59B}" destId="{083A57A7-E765-4F4B-9B36-16DC4E4015A6}" srcOrd="2" destOrd="0" presId="urn:microsoft.com/office/officeart/2018/2/layout/IconVerticalSolidList"/>
    <dgm:cxn modelId="{86AA4D06-0FA3-4FEE-8242-E5F58D6A5413}" type="presParOf" srcId="{8BD24555-4ADD-4308-9F79-821CF37BB59B}" destId="{5F78D1FA-C745-4B48-8FB2-961DF9B04FA9}" srcOrd="3" destOrd="0" presId="urn:microsoft.com/office/officeart/2018/2/layout/IconVerticalSolidList"/>
    <dgm:cxn modelId="{324002D5-24F1-4D96-8B81-F01BE0A8663D}" type="presParOf" srcId="{BA63B037-E154-4DA2-9DCD-FE1F384E3509}" destId="{89209306-64A6-48A8-BA4D-5222D522D59A}" srcOrd="1" destOrd="0" presId="urn:microsoft.com/office/officeart/2018/2/layout/IconVerticalSolidList"/>
    <dgm:cxn modelId="{0CAFD402-D609-4FB1-8076-A2880B9912AE}" type="presParOf" srcId="{BA63B037-E154-4DA2-9DCD-FE1F384E3509}" destId="{5B92A933-96E8-46EA-ADD9-51546A3ED932}" srcOrd="2" destOrd="0" presId="urn:microsoft.com/office/officeart/2018/2/layout/IconVerticalSolidList"/>
    <dgm:cxn modelId="{B72F1CA7-36F7-453E-A8F7-B0B7B5F73600}" type="presParOf" srcId="{5B92A933-96E8-46EA-ADD9-51546A3ED932}" destId="{5362819C-7559-4D2C-865F-45367CA5E5B8}" srcOrd="0" destOrd="0" presId="urn:microsoft.com/office/officeart/2018/2/layout/IconVerticalSolidList"/>
    <dgm:cxn modelId="{44D342BD-CE56-48D7-AF5B-CF7614A6E9B4}" type="presParOf" srcId="{5B92A933-96E8-46EA-ADD9-51546A3ED932}" destId="{1669D85C-8C24-40C5-A5D8-4476467754ED}" srcOrd="1" destOrd="0" presId="urn:microsoft.com/office/officeart/2018/2/layout/IconVerticalSolidList"/>
    <dgm:cxn modelId="{6F9427E6-8230-449D-A4AD-339177800298}" type="presParOf" srcId="{5B92A933-96E8-46EA-ADD9-51546A3ED932}" destId="{B8C7BD0A-2E93-43D2-B929-106F0C9F78A7}" srcOrd="2" destOrd="0" presId="urn:microsoft.com/office/officeart/2018/2/layout/IconVerticalSolidList"/>
    <dgm:cxn modelId="{25D6C6A0-6422-4E4A-B8E9-E1790DBB31D4}" type="presParOf" srcId="{5B92A933-96E8-46EA-ADD9-51546A3ED932}" destId="{830FD430-3A94-4C6F-AA11-C99AED51F83D}" srcOrd="3" destOrd="0" presId="urn:microsoft.com/office/officeart/2018/2/layout/IconVerticalSolidList"/>
    <dgm:cxn modelId="{CCA9BC9F-D2DB-4FD5-93FB-9AA2C73C9AB3}" type="presParOf" srcId="{BA63B037-E154-4DA2-9DCD-FE1F384E3509}" destId="{85918A80-377B-42F1-AF53-8D8FDE9BA077}" srcOrd="3" destOrd="0" presId="urn:microsoft.com/office/officeart/2018/2/layout/IconVerticalSolidList"/>
    <dgm:cxn modelId="{283E6711-82BB-4667-9F51-DB1501B7CB90}" type="presParOf" srcId="{BA63B037-E154-4DA2-9DCD-FE1F384E3509}" destId="{0D23F7D0-6F40-42AB-8BD5-E884B7CDA88F}" srcOrd="4" destOrd="0" presId="urn:microsoft.com/office/officeart/2018/2/layout/IconVerticalSolidList"/>
    <dgm:cxn modelId="{51D0060B-17B1-40FF-A669-CA8D38454176}" type="presParOf" srcId="{0D23F7D0-6F40-42AB-8BD5-E884B7CDA88F}" destId="{A3330BA2-487D-42A9-847A-8BDD27C59530}" srcOrd="0" destOrd="0" presId="urn:microsoft.com/office/officeart/2018/2/layout/IconVerticalSolidList"/>
    <dgm:cxn modelId="{8E0285CC-E3FF-455A-9A07-AAB9F80002B1}" type="presParOf" srcId="{0D23F7D0-6F40-42AB-8BD5-E884B7CDA88F}" destId="{01157D04-1295-4230-854C-65F0474C5A03}" srcOrd="1" destOrd="0" presId="urn:microsoft.com/office/officeart/2018/2/layout/IconVerticalSolidList"/>
    <dgm:cxn modelId="{DF9FF93A-B3FE-492A-A003-5A600F6F8851}" type="presParOf" srcId="{0D23F7D0-6F40-42AB-8BD5-E884B7CDA88F}" destId="{A36995EB-69C5-4D92-8777-EEE686969684}" srcOrd="2" destOrd="0" presId="urn:microsoft.com/office/officeart/2018/2/layout/IconVerticalSolidList"/>
    <dgm:cxn modelId="{B74BA901-25B7-432D-A898-82D328697F7E}" type="presParOf" srcId="{0D23F7D0-6F40-42AB-8BD5-E884B7CDA88F}" destId="{68D83A05-5B06-4956-B8E8-206C8760CA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8C8B0-8451-4CCF-ADE3-2FCE963FC0C1}">
      <dsp:nvSpPr>
        <dsp:cNvPr id="0" name=""/>
        <dsp:cNvSpPr/>
      </dsp:nvSpPr>
      <dsp:spPr>
        <a:xfrm>
          <a:off x="916421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16C48-700D-4721-A8DB-833F892387D0}">
      <dsp:nvSpPr>
        <dsp:cNvPr id="0" name=""/>
        <dsp:cNvSpPr/>
      </dsp:nvSpPr>
      <dsp:spPr>
        <a:xfrm>
          <a:off x="153146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Customer Portal:</a:t>
          </a:r>
          <a:r>
            <a:rPr lang="en-US" sz="1600" kern="1200"/>
            <a:t> User interface for customers to interact with the store.</a:t>
          </a:r>
        </a:p>
      </dsp:txBody>
      <dsp:txXfrm>
        <a:off x="153146" y="2299874"/>
        <a:ext cx="2775546" cy="720000"/>
      </dsp:txXfrm>
    </dsp:sp>
    <dsp:sp modelId="{4472B1E8-DDEB-4343-A38E-2412A9FC29C9}">
      <dsp:nvSpPr>
        <dsp:cNvPr id="0" name=""/>
        <dsp:cNvSpPr/>
      </dsp:nvSpPr>
      <dsp:spPr>
        <a:xfrm>
          <a:off x="4177689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AC2D5-5005-4A6D-AB3B-C5B805E4BC10}">
      <dsp:nvSpPr>
        <dsp:cNvPr id="0" name=""/>
        <dsp:cNvSpPr/>
      </dsp:nvSpPr>
      <dsp:spPr>
        <a:xfrm>
          <a:off x="3414414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Administrator Dashboard:</a:t>
          </a:r>
          <a:r>
            <a:rPr lang="en-US" sz="1600" kern="1200"/>
            <a:t> Backend for administrators to manage store operations.</a:t>
          </a:r>
        </a:p>
      </dsp:txBody>
      <dsp:txXfrm>
        <a:off x="3414414" y="2299874"/>
        <a:ext cx="2775546" cy="720000"/>
      </dsp:txXfrm>
    </dsp:sp>
    <dsp:sp modelId="{63AD559B-B7F2-4C40-B08D-79891994CE26}">
      <dsp:nvSpPr>
        <dsp:cNvPr id="0" name=""/>
        <dsp:cNvSpPr/>
      </dsp:nvSpPr>
      <dsp:spPr>
        <a:xfrm>
          <a:off x="7438957" y="703352"/>
          <a:ext cx="1248996" cy="1248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4341C-6E3E-45B6-8180-1B67E98013BB}">
      <dsp:nvSpPr>
        <dsp:cNvPr id="0" name=""/>
        <dsp:cNvSpPr/>
      </dsp:nvSpPr>
      <dsp:spPr>
        <a:xfrm>
          <a:off x="6675681" y="2299874"/>
          <a:ext cx="27755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Admin  Dashboard:</a:t>
          </a:r>
          <a:r>
            <a:rPr lang="en-US" sz="1600" kern="1200"/>
            <a:t> Tools for delivery personnel to handle deliveries.</a:t>
          </a:r>
        </a:p>
      </dsp:txBody>
      <dsp:txXfrm>
        <a:off x="6675681" y="2299874"/>
        <a:ext cx="27755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02FC5-9CE2-4769-B7F9-553E5F9E7F38}">
      <dsp:nvSpPr>
        <dsp:cNvPr id="0" name=""/>
        <dsp:cNvSpPr/>
      </dsp:nvSpPr>
      <dsp:spPr>
        <a:xfrm>
          <a:off x="0" y="421"/>
          <a:ext cx="9604375" cy="98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A184B-7FDA-4DBB-A311-5A0BEEC05190}">
      <dsp:nvSpPr>
        <dsp:cNvPr id="0" name=""/>
        <dsp:cNvSpPr/>
      </dsp:nvSpPr>
      <dsp:spPr>
        <a:xfrm>
          <a:off x="298074" y="222129"/>
          <a:ext cx="541953" cy="5419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8D1FA-C745-4B48-8FB2-961DF9B04FA9}">
      <dsp:nvSpPr>
        <dsp:cNvPr id="0" name=""/>
        <dsp:cNvSpPr/>
      </dsp:nvSpPr>
      <dsp:spPr>
        <a:xfrm>
          <a:off x="1138102" y="421"/>
          <a:ext cx="8466272" cy="98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85" tIns="104285" rIns="104285" bIns="1042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Customer Convenience:</a:t>
          </a:r>
          <a:r>
            <a:rPr lang="en-US" sz="2500" kern="1200" dirty="0"/>
            <a:t> Seamless shopping experience with easy navigation and order tracking.</a:t>
          </a:r>
        </a:p>
      </dsp:txBody>
      <dsp:txXfrm>
        <a:off x="1138102" y="421"/>
        <a:ext cx="8466272" cy="985370"/>
      </dsp:txXfrm>
    </dsp:sp>
    <dsp:sp modelId="{5362819C-7559-4D2C-865F-45367CA5E5B8}">
      <dsp:nvSpPr>
        <dsp:cNvPr id="0" name=""/>
        <dsp:cNvSpPr/>
      </dsp:nvSpPr>
      <dsp:spPr>
        <a:xfrm>
          <a:off x="0" y="1232133"/>
          <a:ext cx="9604375" cy="98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9D85C-8C24-40C5-A5D8-4476467754ED}">
      <dsp:nvSpPr>
        <dsp:cNvPr id="0" name=""/>
        <dsp:cNvSpPr/>
      </dsp:nvSpPr>
      <dsp:spPr>
        <a:xfrm>
          <a:off x="298074" y="1453842"/>
          <a:ext cx="541953" cy="5419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FD430-3A94-4C6F-AA11-C99AED51F83D}">
      <dsp:nvSpPr>
        <dsp:cNvPr id="0" name=""/>
        <dsp:cNvSpPr/>
      </dsp:nvSpPr>
      <dsp:spPr>
        <a:xfrm>
          <a:off x="1138102" y="1232133"/>
          <a:ext cx="8466272" cy="98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85" tIns="104285" rIns="104285" bIns="1042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Efficient Management:</a:t>
          </a:r>
          <a:r>
            <a:rPr lang="en-US" sz="2500" kern="1200" dirty="0"/>
            <a:t> Streamlines inventory, order processing, and customer support.</a:t>
          </a:r>
        </a:p>
      </dsp:txBody>
      <dsp:txXfrm>
        <a:off x="1138102" y="1232133"/>
        <a:ext cx="8466272" cy="985370"/>
      </dsp:txXfrm>
    </dsp:sp>
    <dsp:sp modelId="{A3330BA2-487D-42A9-847A-8BDD27C59530}">
      <dsp:nvSpPr>
        <dsp:cNvPr id="0" name=""/>
        <dsp:cNvSpPr/>
      </dsp:nvSpPr>
      <dsp:spPr>
        <a:xfrm>
          <a:off x="0" y="2463846"/>
          <a:ext cx="9604375" cy="98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57D04-1295-4230-854C-65F0474C5A03}">
      <dsp:nvSpPr>
        <dsp:cNvPr id="0" name=""/>
        <dsp:cNvSpPr/>
      </dsp:nvSpPr>
      <dsp:spPr>
        <a:xfrm>
          <a:off x="298074" y="2685554"/>
          <a:ext cx="541953" cy="5419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83A05-5B06-4956-B8E8-206C8760CA29}">
      <dsp:nvSpPr>
        <dsp:cNvPr id="0" name=""/>
        <dsp:cNvSpPr/>
      </dsp:nvSpPr>
      <dsp:spPr>
        <a:xfrm>
          <a:off x="1138102" y="2463846"/>
          <a:ext cx="8466272" cy="98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85" tIns="104285" rIns="104285" bIns="1042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Optimized Deliveries:</a:t>
          </a:r>
          <a:r>
            <a:rPr lang="en-US" sz="2500" kern="1200" dirty="0"/>
            <a:t> Enables efficient management.</a:t>
          </a:r>
        </a:p>
      </dsp:txBody>
      <dsp:txXfrm>
        <a:off x="1138102" y="2463846"/>
        <a:ext cx="8466272" cy="985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7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6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1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4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7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7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3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2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C3C8-CC07-4F75-95A8-8B274F006D99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6DA92F-9F4C-4C61-8088-65873F07F4D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EDD00-9205-3DA6-7EE7-D9FF2DA0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400" dirty="0"/>
              <a:t>Online Grocery Store System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id="{B7A52C9A-47E1-EEAB-C244-0FF5B6AD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B92-9099-0A1A-A96A-348F8BD3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29D1B0D-634A-2C05-9821-C616C5158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686138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76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0EBEA-BB84-2789-A080-35101FAE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6577D-6937-11E3-E9BC-8CD62426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Online Grocery Store aims to revolutionize grocery shopping by integrating advanced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user-friendly interface for customers, administrators, and delivery personnel.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efficient operations and high customer satisfaction.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57DFB-BF4A-3D97-585B-D1C36492E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 b="1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872BCE4B-4DFD-9E16-CB66-0115F9611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3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D7A0E-680A-1245-FB5B-F1417575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5416-663E-B6E8-76EA-4D6A6BBA1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Technology Stack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Module Functionalities</a:t>
            </a:r>
          </a:p>
          <a:p>
            <a:r>
              <a:rPr lang="en-US" dirty="0"/>
              <a:t>Database Schema</a:t>
            </a:r>
          </a:p>
          <a:p>
            <a:r>
              <a:rPr lang="en-US" dirty="0"/>
              <a:t>Advantages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1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7AF0-5490-166A-C6D7-EADB76E5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2094-36A5-951A-F39F-BCECF6C14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web-based Online Grocery Store for customers to browse, purchase, and manage grocery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supports customers in searching for products, placing orders, and tracking deliveries.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Administrators can manage inventory, process orders, and monitor customer activity.</a:t>
            </a:r>
          </a:p>
          <a:p>
            <a:endParaRPr lang="en-US" dirty="0"/>
          </a:p>
        </p:txBody>
      </p:sp>
      <p:pic>
        <p:nvPicPr>
          <p:cNvPr id="7" name="Graphic 6" descr="Fruit Bowl">
            <a:extLst>
              <a:ext uri="{FF2B5EF4-FFF2-40B4-BE49-F238E27FC236}">
                <a16:creationId xmlns:a16="http://schemas.microsoft.com/office/drawing/2014/main" id="{EFEE5BDE-27E1-B955-3279-68E410C17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18B6E-9BE3-D89B-64BE-0ABDA42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Technology Stack</a:t>
            </a:r>
            <a:br>
              <a:rPr lang="en-US" dirty="0"/>
            </a:b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A782AD87-6E78-772E-5973-1E4C4295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endParaRPr lang="en-US" b="0" i="0" u="none" strike="noStrike" baseline="0" dirty="0">
              <a:latin typeface="Calibri" panose="020F0502020204030204" pitchFamily="34" charset="0"/>
            </a:endParaRPr>
          </a:p>
          <a:p>
            <a:r>
              <a:rPr lang="en-US" b="1" i="0" u="none" strike="noStrike" baseline="0" dirty="0">
                <a:latin typeface="Calibri" panose="020F0502020204030204" pitchFamily="34" charset="0"/>
              </a:rPr>
              <a:t>Front-End: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Angular </a:t>
            </a:r>
          </a:p>
          <a:p>
            <a:r>
              <a:rPr lang="en-US" b="1" i="0" u="none" strike="noStrike" baseline="0" dirty="0">
                <a:latin typeface="Calibri" panose="020F0502020204030204" pitchFamily="34" charset="0"/>
              </a:rPr>
              <a:t>Server-side: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Spring Boot. </a:t>
            </a:r>
          </a:p>
          <a:p>
            <a:r>
              <a:rPr lang="en-US" b="1" i="0" u="none" strike="noStrike" baseline="0" dirty="0">
                <a:latin typeface="Calibri" panose="020F0502020204030204" pitchFamily="34" charset="0"/>
              </a:rPr>
              <a:t>Back-end: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MYSQL, Hibernate. </a:t>
            </a:r>
          </a:p>
          <a:p>
            <a:r>
              <a:rPr lang="en-US" b="1" i="0" u="none" strike="noStrike" baseline="0" dirty="0">
                <a:latin typeface="Calibri" panose="020F0502020204030204" pitchFamily="34" charset="0"/>
              </a:rPr>
              <a:t>Server: </a:t>
            </a:r>
            <a:r>
              <a:rPr lang="en-US" b="0" i="0" u="none" strike="noStrike" baseline="0" dirty="0">
                <a:latin typeface="Calibri" panose="020F0502020204030204" pitchFamily="34" charset="0"/>
              </a:rPr>
              <a:t>Tomcat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9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27CD-5FC1-DBE5-835F-833C14A8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Architecture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A4E1F2A-1D08-0A96-9B69-533AD36EF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0468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6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777D7C-CCBF-E644-AA1D-E027195E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Customer Portal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5804-26EE-ACD3-74E3-2C563050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 b="1" dirty="0"/>
              <a:t>Functionalities</a:t>
            </a:r>
            <a:endParaRPr lang="en-US" sz="19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Browse Products:</a:t>
            </a:r>
            <a:r>
              <a:rPr lang="en-US" sz="1900" dirty="0"/>
              <a:t> Search by category, price, or keywords; view product details.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Add to Cart &amp; Checkout:</a:t>
            </a:r>
            <a:r>
              <a:rPr lang="en-US" sz="1900" dirty="0"/>
              <a:t> Add items to cart and select delivery options.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Profile Management:</a:t>
            </a:r>
            <a:r>
              <a:rPr lang="en-US" sz="1900" dirty="0"/>
              <a:t> Update personal info.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900" dirty="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E699DEFB-2E79-7A8C-F254-970D80C4E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854161"/>
            <a:ext cx="4960442" cy="4563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16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D851EF-D222-EADF-3C30-1ED1D146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Administrator Dashboard Features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7276-212B-A8EE-94A7-5537F887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/>
              <a:t>Functionalities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Product Management:</a:t>
            </a:r>
            <a:r>
              <a:rPr lang="en-US" sz="1700"/>
              <a:t> Add, update, or remove products; manage prices and stock levels.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Order Management:</a:t>
            </a:r>
            <a:r>
              <a:rPr lang="en-US" sz="1700"/>
              <a:t> Process and track customer orders.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Sales &amp; Reports:</a:t>
            </a:r>
            <a:r>
              <a:rPr lang="en-US" sz="1700"/>
              <a:t> Generate sales and inventory reports.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Customer Support:</a:t>
            </a:r>
            <a:r>
              <a:rPr lang="en-US" sz="1700"/>
              <a:t> Handle inquiries, issues, or complaints.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70A1A38E-46DE-950E-C6D7-8CB53AF5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598227"/>
            <a:ext cx="4960442" cy="30754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14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A2AEB4A-C237-9804-5285-A59091C0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/>
              <a:t>Admin Portal </a:t>
            </a:r>
            <a:endParaRPr lang="en-US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E567-9E05-A08F-6578-B504C349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Functionalities</a:t>
            </a:r>
          </a:p>
          <a:p>
            <a:r>
              <a:rPr lang="en-US" b="1" dirty="0"/>
              <a:t>User Role Management:</a:t>
            </a:r>
            <a:r>
              <a:rPr lang="en-US" dirty="0"/>
              <a:t> Manage user accounts, roles, and permissions.</a:t>
            </a:r>
          </a:p>
          <a:p>
            <a:r>
              <a:rPr lang="en-US" b="1" dirty="0"/>
              <a:t>Administrator Management: </a:t>
            </a:r>
            <a:r>
              <a:rPr lang="en-US" dirty="0"/>
              <a:t>Manage Administrator.</a:t>
            </a:r>
          </a:p>
          <a:p>
            <a:r>
              <a:rPr lang="en-US" b="1" dirty="0"/>
              <a:t>Order:</a:t>
            </a:r>
            <a:r>
              <a:rPr lang="en-US" dirty="0"/>
              <a:t> Can view orders reports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0ACF1C-6EBA-6628-D9AA-92A5A52FE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94" y="596295"/>
            <a:ext cx="4074836" cy="226153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ED2604-8036-AFBE-CBAD-5C886EEF4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594" y="3258766"/>
            <a:ext cx="4074836" cy="22513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3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47E1E-0A43-1FC7-91B6-19CF5598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Database Schema</a:t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C1185B2-514D-ED65-D95C-95F5D7EF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20" y="805583"/>
            <a:ext cx="3821824" cy="4660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85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319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Online Grocery Store System</vt:lpstr>
      <vt:lpstr>Agenda</vt:lpstr>
      <vt:lpstr>Introduction</vt:lpstr>
      <vt:lpstr>Technology Stack </vt:lpstr>
      <vt:lpstr>System Architecture </vt:lpstr>
      <vt:lpstr>Customer Portal</vt:lpstr>
      <vt:lpstr>Administrator Dashboard Features</vt:lpstr>
      <vt:lpstr>Admin Portal </vt:lpstr>
      <vt:lpstr>Database Schema </vt:lpstr>
      <vt:lpstr>Advantages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Swastik Subudhi</dc:creator>
  <cp:lastModifiedBy>Pratabidya Behera</cp:lastModifiedBy>
  <cp:revision>11</cp:revision>
  <dcterms:created xsi:type="dcterms:W3CDTF">2025-02-24T04:08:34Z</dcterms:created>
  <dcterms:modified xsi:type="dcterms:W3CDTF">2025-02-25T07:46:53Z</dcterms:modified>
</cp:coreProperties>
</file>