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EBE-0292-4B1B-B737-46A8FDD903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123-F872-49E2-8A3D-D9806EC07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7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EBE-0292-4B1B-B737-46A8FDD903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123-F872-49E2-8A3D-D9806EC07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EBE-0292-4B1B-B737-46A8FDD903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123-F872-49E2-8A3D-D9806EC07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0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EBE-0292-4B1B-B737-46A8FDD903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123-F872-49E2-8A3D-D9806EC07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15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EBE-0292-4B1B-B737-46A8FDD903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123-F872-49E2-8A3D-D9806EC07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13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EBE-0292-4B1B-B737-46A8FDD903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123-F872-49E2-8A3D-D9806EC07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3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EBE-0292-4B1B-B737-46A8FDD903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123-F872-49E2-8A3D-D9806EC07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3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EBE-0292-4B1B-B737-46A8FDD903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123-F872-49E2-8A3D-D9806EC07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40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EBE-0292-4B1B-B737-46A8FDD903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123-F872-49E2-8A3D-D9806EC07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EBE-0292-4B1B-B737-46A8FDD903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123-F872-49E2-8A3D-D9806EC07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78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6AEBE-0292-4B1B-B737-46A8FDD903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14123-F872-49E2-8A3D-D9806EC07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822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AEBE-0292-4B1B-B737-46A8FDD9037E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14123-F872-49E2-8A3D-D9806EC07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82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71800" y="1556792"/>
            <a:ext cx="3528392" cy="35283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924200" y="1709192"/>
            <a:ext cx="3231976" cy="32319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923928" y="1786458"/>
            <a:ext cx="2160240" cy="31547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latin typeface="Agency FB" pitchFamily="34" charset="0"/>
              </a:rPr>
              <a:t>5</a:t>
            </a:r>
            <a:endParaRPr lang="en-IN" sz="199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2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71800" y="1556792"/>
            <a:ext cx="3528392" cy="35283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924200" y="1709192"/>
            <a:ext cx="3231976" cy="32319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923928" y="1786458"/>
            <a:ext cx="2160240" cy="31547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latin typeface="Agency FB" pitchFamily="34" charset="0"/>
              </a:rPr>
              <a:t>4</a:t>
            </a:r>
            <a:endParaRPr lang="en-IN" sz="199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3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71800" y="1556792"/>
            <a:ext cx="3528392" cy="35283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924200" y="1709192"/>
            <a:ext cx="3231976" cy="32319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923928" y="1786458"/>
            <a:ext cx="216024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latin typeface="Agency FB" pitchFamily="34" charset="0"/>
              </a:rPr>
              <a:t>3</a:t>
            </a:r>
            <a:endParaRPr lang="en-IN" sz="199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3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71800" y="1556792"/>
            <a:ext cx="3528392" cy="35283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924200" y="1709192"/>
            <a:ext cx="3231976" cy="32319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923928" y="1786458"/>
            <a:ext cx="216024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latin typeface="Agency FB" pitchFamily="34" charset="0"/>
              </a:rPr>
              <a:t>2</a:t>
            </a:r>
            <a:endParaRPr lang="en-IN" sz="199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29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71800" y="1556792"/>
            <a:ext cx="3528392" cy="35283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924200" y="1709192"/>
            <a:ext cx="3231976" cy="32319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139952" y="1786458"/>
            <a:ext cx="216024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>
                <a:latin typeface="Agency FB" pitchFamily="34" charset="0"/>
              </a:rPr>
              <a:t>1</a:t>
            </a:r>
            <a:endParaRPr lang="en-IN" sz="19900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045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2024-03-29T04:07:07Z</dcterms:created>
  <dcterms:modified xsi:type="dcterms:W3CDTF">2024-03-29T04:31:30Z</dcterms:modified>
</cp:coreProperties>
</file>