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21" Type="http://schemas.openxmlformats.org/officeDocument/2006/relationships/font" Target="fonts/MontserratLight-boldItalic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b23b87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b23b87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8b23b87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8b23b87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8b23b87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8b23b87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Mansioni del Responsabile: </a:t>
            </a:r>
            <a:r>
              <a:rPr lang="it"/>
              <a:t>Gestire la comunicazione con la Proponente (e.g. mail o l’uso della piattaforma Element); Preparare l’ordine del giorno per la successiva riunione, anche sulla base dei punti individuati dagli altri componenti; Redigere i verbali interni ed esterni; Stendere e far progredire il documento “Piano di progetto”; Creare i diari di bordo;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4535666">
            <a:off x="-657871" y="-776168"/>
            <a:ext cx="7698241" cy="7298488"/>
          </a:xfrm>
          <a:prstGeom prst="rtTriangle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3400" y="1504950"/>
            <a:ext cx="30957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Montserrat Light"/>
                <a:ea typeface="Montserrat Light"/>
                <a:cs typeface="Montserrat Light"/>
                <a:sym typeface="Montserrat Light"/>
              </a:rPr>
              <a:t>Diario di Bordo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5192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Montserrat Light"/>
                <a:ea typeface="Montserrat Light"/>
                <a:cs typeface="Montserrat Light"/>
                <a:sym typeface="Montserrat Light"/>
              </a:rPr>
              <a:t>swateng.team@gmail.com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Montserrat Light"/>
                <a:ea typeface="Montserrat Light"/>
                <a:cs typeface="Montserrat Light"/>
                <a:sym typeface="Montserrat Light"/>
              </a:rPr>
              <a:t>Riccardo Costantin • Giacomo D’Ovidio • Nancy Kalaj • Matteo Rango • Riccardo Toniolo • Simone Caregnato</a:t>
            </a:r>
            <a:endParaRPr sz="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8" y="0"/>
            <a:ext cx="2085466" cy="20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1057" l="0" r="0" t="1057"/>
          <a:stretch/>
        </p:blipFill>
        <p:spPr>
          <a:xfrm>
            <a:off x="5015475" y="1135202"/>
            <a:ext cx="3180575" cy="22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2102126">
            <a:off x="4127185" y="745589"/>
            <a:ext cx="421716" cy="366123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/>
          <p:nvPr/>
        </p:nvSpPr>
        <p:spPr>
          <a:xfrm rot="9022545">
            <a:off x="1792107" y="3909625"/>
            <a:ext cx="583237" cy="266018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65500" y="29287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Panoramica</a:t>
            </a:r>
            <a:endParaRPr sz="3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Progressi recenti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Passaggio da Notion a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Google Drive 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come strumento di condivisione;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○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con </a:t>
            </a:r>
            <a:r>
              <a:rPr i="1" lang="it" sz="1100">
                <a:latin typeface="Montserrat Light"/>
                <a:ea typeface="Montserrat Light"/>
                <a:cs typeface="Montserrat Light"/>
                <a:sym typeface="Montserrat Light"/>
              </a:rPr>
              <a:t>Time &amp; Resource Manager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in forma tabellare</a:t>
            </a:r>
            <a:endParaRPr i="1"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Strutturazione iniziale di </a:t>
            </a: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Piano di Progetto 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 </a:t>
            </a: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Glossario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Aggiornamento di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Analisi dei Requisiti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○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con casi d’uso in forma testuale e requisiti funzionali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Simulazione di un sensore di temperatura in comunicazione con </a:t>
            </a:r>
            <a:r>
              <a:rPr b="1" lang="it" sz="1100">
                <a:latin typeface="Montserrat"/>
                <a:ea typeface="Montserrat"/>
                <a:cs typeface="Montserrat"/>
                <a:sym typeface="Montserrat"/>
              </a:rPr>
              <a:t>Kafka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Adozione di piattaforma </a:t>
            </a: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Element 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 ricevere </a:t>
            </a:r>
            <a:r>
              <a:rPr i="1"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feedback 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dalla Proponente.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2/4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5" y="1021925"/>
            <a:ext cx="3317951" cy="19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01363" y="3077250"/>
            <a:ext cx="2487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Piano di progetto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32888" y="1446450"/>
            <a:ext cx="201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Analisi dei requisiti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033850" y="3077250"/>
            <a:ext cx="2974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Containerizzazione dei moduli Python e Kafka</a:t>
            </a:r>
            <a:endParaRPr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3/4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6800" y="15580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Prossimo periodo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descr="Forma di un puntatore sullo sfondo in un grafico cronologico" id="80" name="Google Shape;80;p15"/>
          <p:cNvSpPr/>
          <p:nvPr/>
        </p:nvSpPr>
        <p:spPr>
          <a:xfrm>
            <a:off x="18141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Forma di un puntatore sullo sfondo in un grafico cronologico" id="81" name="Google Shape;81;p15"/>
          <p:cNvSpPr/>
          <p:nvPr/>
        </p:nvSpPr>
        <p:spPr>
          <a:xfrm>
            <a:off x="37038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Forma di un puntatore sullo sfondo in un grafico cronologico" id="82" name="Google Shape;82;p15"/>
          <p:cNvSpPr/>
          <p:nvPr/>
        </p:nvSpPr>
        <p:spPr>
          <a:xfrm>
            <a:off x="5593563" y="2261838"/>
            <a:ext cx="1889700" cy="389400"/>
          </a:xfrm>
          <a:prstGeom prst="chevron">
            <a:avLst>
              <a:gd fmla="val 50000" name="adj"/>
            </a:avLst>
          </a:prstGeom>
          <a:solidFill>
            <a:srgbClr val="FFE6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 rot="10800000">
            <a:off x="2652013" y="2651250"/>
            <a:ext cx="186600" cy="450600"/>
            <a:chOff x="3404525" y="4455825"/>
            <a:chExt cx="186600" cy="450600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 rot="10800000">
            <a:off x="6427938" y="2651250"/>
            <a:ext cx="186600" cy="450600"/>
            <a:chOff x="3404525" y="4455825"/>
            <a:chExt cx="186600" cy="450600"/>
          </a:xfrm>
        </p:grpSpPr>
        <p:cxnSp>
          <p:nvCxnSpPr>
            <p:cNvPr id="87" name="Google Shape;87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4547588" y="1811250"/>
            <a:ext cx="186600" cy="450600"/>
            <a:chOff x="3404525" y="4455825"/>
            <a:chExt cx="186600" cy="4506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3497825" y="4642425"/>
              <a:ext cx="0" cy="26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3404525" y="4455825"/>
              <a:ext cx="186600" cy="1866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321263" y="2285700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216838" y="2285700"/>
            <a:ext cx="848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936388" y="2285700"/>
            <a:ext cx="1169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 Light"/>
                <a:ea typeface="Montserrat Light"/>
                <a:cs typeface="Montserrat Light"/>
                <a:sym typeface="Montserrat Light"/>
              </a:rPr>
              <a:t>WIP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47750" y="155800"/>
            <a:ext cx="3076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Difficoltà Incontrate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564550" y="155800"/>
            <a:ext cx="25869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Dubbi</a:t>
            </a:r>
            <a:endParaRPr sz="30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39500" y="1513875"/>
            <a:ext cx="3837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Stima del tempo necessario a svolgere le mansioni di un determinato ruolo a ogni iterazione;</a:t>
            </a:r>
            <a:endParaRPr sz="11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Quantit</a:t>
            </a: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e specificità dei casi d’uso;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 Light"/>
              <a:buChar char="●"/>
            </a:pP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Creazione di </a:t>
            </a:r>
            <a:r>
              <a:rPr i="1" lang="it" sz="1100">
                <a:latin typeface="Montserrat Light"/>
                <a:ea typeface="Montserrat Light"/>
                <a:cs typeface="Montserrat Light"/>
                <a:sym typeface="Montserrat Light"/>
              </a:rPr>
              <a:t>User Story</a:t>
            </a:r>
            <a:r>
              <a:rPr lang="it" sz="1100">
                <a:latin typeface="Montserrat Light"/>
                <a:ea typeface="Montserrat Light"/>
                <a:cs typeface="Montserrat Light"/>
                <a:sym typeface="Montserrat Light"/>
              </a:rPr>
              <a:t> che riflettano i casi d’uso e i requisiti funzionali esistenti.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379375" y="4711650"/>
            <a:ext cx="660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4/4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7848" r="7848" t="0"/>
          <a:stretch/>
        </p:blipFill>
        <p:spPr>
          <a:xfrm>
            <a:off x="1340688" y="3323475"/>
            <a:ext cx="1890626" cy="15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51" y="4473475"/>
            <a:ext cx="896550" cy="8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67500" y="1513875"/>
            <a:ext cx="3000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Cambiamento dei ruoli straordinario;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Mansioni del Responsabile.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