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0" r:id="rId3"/>
    <p:sldId id="271" r:id="rId4"/>
    <p:sldId id="259" r:id="rId5"/>
    <p:sldId id="260" r:id="rId6"/>
    <p:sldId id="261" r:id="rId7"/>
    <p:sldId id="262" r:id="rId8"/>
    <p:sldId id="272" r:id="rId9"/>
    <p:sldId id="263" r:id="rId10"/>
    <p:sldId id="264" r:id="rId11"/>
    <p:sldId id="274" r:id="rId12"/>
    <p:sldId id="265" r:id="rId13"/>
    <p:sldId id="273"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135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11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224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859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143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293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8698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423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113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564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791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170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639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95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208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914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882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9/30/2024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638040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497588" y="551677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0200" y="226175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9660" y="2895600"/>
            <a:ext cx="8610600" cy="3231654"/>
          </a:xfrm>
          <a:prstGeom prst="rect">
            <a:avLst/>
          </a:prstGeom>
          <a:noFill/>
        </p:spPr>
        <p:txBody>
          <a:bodyPr wrap="square" rtlCol="0">
            <a:spAutoFit/>
          </a:bodyPr>
          <a:lstStyle/>
          <a:p>
            <a:r>
              <a:rPr lang="en-US" sz="2400" dirty="0"/>
              <a:t>STUDENT </a:t>
            </a:r>
            <a:r>
              <a:rPr lang="en-US" sz="2400" dirty="0" smtClean="0"/>
              <a:t>NAME: I.SWATHI BAI</a:t>
            </a:r>
            <a:endParaRPr lang="en-US" sz="2400" dirty="0"/>
          </a:p>
          <a:p>
            <a:r>
              <a:rPr lang="en-US" sz="2400" dirty="0"/>
              <a:t>REGISTER </a:t>
            </a:r>
            <a:r>
              <a:rPr lang="en-US" sz="2400" dirty="0" smtClean="0"/>
              <a:t>NO:3122011214</a:t>
            </a:r>
            <a:endParaRPr lang="en-US" sz="2400" dirty="0" smtClean="0"/>
          </a:p>
          <a:p>
            <a:r>
              <a:rPr lang="en-US" sz="2400" dirty="0" smtClean="0"/>
              <a:t>NAAN MUDHALVAN </a:t>
            </a:r>
            <a:r>
              <a:rPr lang="en-US" sz="2400" dirty="0" smtClean="0"/>
              <a:t>USERNAME</a:t>
            </a:r>
            <a:r>
              <a:rPr lang="en-IN" sz="2800" dirty="0" smtClean="0"/>
              <a:t>:asunm110312201214</a:t>
            </a:r>
            <a:endParaRPr lang="en-IN" sz="2800" dirty="0" smtClean="0"/>
          </a:p>
          <a:p>
            <a:r>
              <a:rPr lang="en-US" sz="2800" dirty="0"/>
              <a:t>NAAN MUDHALAVAN </a:t>
            </a:r>
            <a:r>
              <a:rPr lang="en-US" sz="2800" dirty="0"/>
              <a:t>ID:8534231A8BBBFF681864F4A0E6DC19B7</a:t>
            </a:r>
            <a:endParaRPr lang="en-US" sz="2800" dirty="0"/>
          </a:p>
          <a:p>
            <a:r>
              <a:rPr lang="en-US" sz="2400" dirty="0" smtClean="0"/>
              <a:t>DEPARTMENT:B.COM </a:t>
            </a:r>
            <a:r>
              <a:rPr lang="en-US" sz="2400" dirty="0" smtClean="0"/>
              <a:t>BANK MANAGEMENT</a:t>
            </a:r>
            <a:endParaRPr lang="en-US" sz="2400" dirty="0"/>
          </a:p>
          <a:p>
            <a:r>
              <a:rPr lang="en-US" sz="2400" dirty="0" smtClean="0"/>
              <a:t>COLLEGE:DRBCCC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03346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739775" y="1524000"/>
            <a:ext cx="7010400" cy="4862228"/>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bar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10133011" cy="5714999"/>
          </a:xfrm>
        </p:spPr>
        <p:txBody>
          <a:bodyPr>
            <a:noAutofit/>
          </a:bodyPr>
          <a:lstStyle/>
          <a:p>
            <a:pPr lvl="0"/>
            <a:r>
              <a:rPr lang="en-US" sz="2400" b="1" i="1" dirty="0"/>
              <a:t>collect the employee data from </a:t>
            </a:r>
            <a:r>
              <a:rPr lang="en-US" sz="2400" b="1" i="1" dirty="0" err="1"/>
              <a:t>edunet</a:t>
            </a:r>
            <a:r>
              <a:rPr lang="en-US" sz="2400" b="1" i="1" dirty="0"/>
              <a:t> dashboard</a:t>
            </a:r>
            <a:endParaRPr lang="en-IN" sz="2400" dirty="0"/>
          </a:p>
          <a:p>
            <a:pPr lvl="0"/>
            <a:r>
              <a:rPr lang="en-US" sz="2400" b="1" i="1" dirty="0"/>
              <a:t>Clean the data set by using conditional formatting </a:t>
            </a:r>
            <a:endParaRPr lang="en-IN" sz="2400" dirty="0"/>
          </a:p>
          <a:p>
            <a:pPr lvl="0"/>
            <a:r>
              <a:rPr lang="en-US" sz="2400" b="1" i="1" dirty="0"/>
              <a:t>Filter the data by removing the blank spaces </a:t>
            </a:r>
            <a:endParaRPr lang="en-IN" sz="2400" dirty="0"/>
          </a:p>
          <a:p>
            <a:pPr lvl="0"/>
            <a:r>
              <a:rPr lang="en-US" sz="2400" b="1" i="1" dirty="0"/>
              <a:t>Select the required fields like (</a:t>
            </a:r>
            <a:r>
              <a:rPr lang="en-US" sz="2400" b="1" i="1" dirty="0" err="1"/>
              <a:t>gender,department,salary</a:t>
            </a:r>
            <a:r>
              <a:rPr lang="en-US" sz="2400" b="1" i="1" dirty="0"/>
              <a:t>) are selected here</a:t>
            </a:r>
            <a:endParaRPr lang="en-IN" sz="2400" dirty="0"/>
          </a:p>
          <a:p>
            <a:pPr lvl="0"/>
            <a:r>
              <a:rPr lang="en-US" sz="2400" b="1" i="1" dirty="0"/>
              <a:t>Now we have to convert the selected data into pivot table</a:t>
            </a:r>
            <a:endParaRPr lang="en-IN" sz="2400" dirty="0"/>
          </a:p>
          <a:p>
            <a:pPr lvl="0"/>
            <a:r>
              <a:rPr lang="en-US" sz="2400" b="1" i="1" dirty="0"/>
              <a:t>After that we have to arrange the data in rows and </a:t>
            </a:r>
            <a:r>
              <a:rPr lang="en-US" sz="2400" b="1" i="1" dirty="0" err="1"/>
              <a:t>coloums</a:t>
            </a:r>
            <a:r>
              <a:rPr lang="en-US" sz="2400" b="1" i="1" dirty="0"/>
              <a:t> and filter and sums </a:t>
            </a:r>
            <a:endParaRPr lang="en-IN" sz="2400" dirty="0"/>
          </a:p>
          <a:p>
            <a:pPr lvl="0"/>
            <a:r>
              <a:rPr lang="en-US" sz="2400" b="1" i="1" dirty="0"/>
              <a:t>Now we have to go to insert and choose a bar chart to represent the data </a:t>
            </a:r>
            <a:endParaRPr lang="en-IN" sz="2400" dirty="0"/>
          </a:p>
          <a:p>
            <a:pPr lvl="0"/>
            <a:r>
              <a:rPr lang="en-US" sz="2400" b="1" i="1" dirty="0"/>
              <a:t>After choosing bar graph we can be able to represent our data visually</a:t>
            </a:r>
            <a:endParaRPr lang="en-IN" sz="2400" dirty="0"/>
          </a:p>
          <a:p>
            <a:pPr lvl="0"/>
            <a:r>
              <a:rPr lang="en-US" sz="2400" b="1" i="1" dirty="0"/>
              <a:t>Last data visualization where the graph will be presented </a:t>
            </a:r>
            <a:endParaRPr lang="en-IN" sz="2400" dirty="0"/>
          </a:p>
          <a:p>
            <a:endParaRPr lang="en-IN" sz="2400" dirty="0"/>
          </a:p>
        </p:txBody>
      </p:sp>
    </p:spTree>
    <p:extLst>
      <p:ext uri="{BB962C8B-B14F-4D97-AF65-F5344CB8AC3E}">
        <p14:creationId xmlns:p14="http://schemas.microsoft.com/office/powerpoint/2010/main" val="86652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374457" y="55158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7824"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12149"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2" name="Picture 1"/>
          <p:cNvPicPr>
            <a:picLocks noChangeAspect="1"/>
          </p:cNvPicPr>
          <p:nvPr/>
        </p:nvPicPr>
        <p:blipFill>
          <a:blip r:embed="rId2"/>
          <a:stretch>
            <a:fillRect/>
          </a:stretch>
        </p:blipFill>
        <p:spPr>
          <a:xfrm>
            <a:off x="1066800" y="1496163"/>
            <a:ext cx="7937680" cy="46760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195" y="727363"/>
            <a:ext cx="9905998" cy="1905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noAutofit/>
          </a:bodyPr>
          <a:lstStyle/>
          <a:p>
            <a:pPr marL="0" indent="0">
              <a:buNone/>
            </a:pPr>
            <a:r>
              <a:rPr lang="en-US" sz="3600" b="1" i="1" dirty="0">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sz="3600" dirty="0"/>
          </a:p>
        </p:txBody>
      </p:sp>
    </p:spTree>
    <p:extLst>
      <p:ext uri="{BB962C8B-B14F-4D97-AF65-F5344CB8AC3E}">
        <p14:creationId xmlns:p14="http://schemas.microsoft.com/office/powerpoint/2010/main" val="161643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t>PROJECT</a:t>
            </a:r>
            <a:r>
              <a:rPr lang="en-IN" spc="-85" dirty="0"/>
              <a:t> </a:t>
            </a:r>
            <a:r>
              <a:rPr lang="en-IN" spc="25" dirty="0"/>
              <a:t>TITLE</a:t>
            </a:r>
            <a:endParaRPr lang="en-IN" dirty="0"/>
          </a:p>
        </p:txBody>
      </p:sp>
      <p:sp>
        <p:nvSpPr>
          <p:cNvPr id="3" name="Content Placeholder 2"/>
          <p:cNvSpPr>
            <a:spLocks noGrp="1"/>
          </p:cNvSpPr>
          <p:nvPr>
            <p:ph idx="1"/>
          </p:nvPr>
        </p:nvSpPr>
        <p:spPr>
          <a:xfrm>
            <a:off x="1169122" y="2209800"/>
            <a:ext cx="9905998" cy="3124201"/>
          </a:xfrm>
        </p:spPr>
        <p:txBody>
          <a:bodyPr/>
          <a:lstStyle/>
          <a:p>
            <a:pPr marL="0" indent="0">
              <a:buNone/>
            </a:pPr>
            <a:r>
              <a:rPr lang="en-US"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a:t>
            </a:r>
            <a:r>
              <a:rPr lang="en-US" sz="4000" dirty="0" smtClean="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a:t>
            </a:r>
            <a:r>
              <a:rPr lang="en-US"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using Excel</a:t>
            </a:r>
            <a:endParaRPr lang="en-IN"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397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855"/>
            <a:ext cx="9905998" cy="1905000"/>
          </a:xfrm>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p:cNvSpPr>
            <a:spLocks noGrp="1"/>
          </p:cNvSpPr>
          <p:nvPr>
            <p:ph idx="1"/>
          </p:nvPr>
        </p:nvSpPr>
        <p:spPr/>
        <p:txBody>
          <a:bodyPr>
            <a:noAutofit/>
          </a:bodyPr>
          <a:lstStyle/>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Dataset Description</a:t>
            </a:r>
            <a:endParaRPr lang="en-US" sz="280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Results and </a:t>
            </a:r>
            <a:r>
              <a:rPr lang="en-US" sz="2800" dirty="0">
                <a:solidFill>
                  <a:schemeClr val="tx1"/>
                </a:solidFill>
                <a:latin typeface="Times New Roman" panose="02020603050405020304" pitchFamily="18" charset="0"/>
                <a:cs typeface="Times New Roman" panose="02020603050405020304" pitchFamily="18" charset="0"/>
              </a:rPr>
              <a:t>Discussion</a:t>
            </a:r>
            <a:endParaRPr lang="en-US" sz="280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Conclusion</a:t>
            </a:r>
          </a:p>
          <a:p>
            <a:endParaRPr lang="en-IN" sz="2800" dirty="0"/>
          </a:p>
        </p:txBody>
      </p:sp>
    </p:spTree>
    <p:extLst>
      <p:ext uri="{BB962C8B-B14F-4D97-AF65-F5344CB8AC3E}">
        <p14:creationId xmlns:p14="http://schemas.microsoft.com/office/powerpoint/2010/main" val="329603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5874"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736999" y="941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834072" y="2156266"/>
            <a:ext cx="8157528" cy="2469266"/>
          </a:xfrm>
          <a:prstGeom prst="rect">
            <a:avLst/>
          </a:prstGeom>
        </p:spPr>
        <p:txBody>
          <a:bodyPr vert="horz" wrap="square" lIns="0" tIns="6985" rIns="0" bIns="0" rtlCol="0">
            <a:spAutoFit/>
          </a:bodyPr>
          <a:lstStyle/>
          <a:p>
            <a:pPr marL="38100" algn="l">
              <a:lnSpc>
                <a:spcPct val="100000"/>
              </a:lnSpc>
              <a:spcBef>
                <a:spcPts val="55"/>
              </a:spcBef>
            </a:pPr>
            <a:r>
              <a:rPr lang="en-US" sz="3200" i="1" spc="10" dirty="0"/>
              <a:t>This analysis is done by the company to know about the salaries which are distributed by them department wise and know how much are the total sum of salaries given by the company</a:t>
            </a:r>
            <a:endParaRPr sz="32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1449" y="2819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514012" y="1345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xfrm>
            <a:off x="609601" y="2135091"/>
            <a:ext cx="8839200" cy="3466975"/>
          </a:xfrm>
          <a:prstGeom prst="rect">
            <a:avLst/>
          </a:prstGeom>
        </p:spPr>
        <p:txBody>
          <a:bodyPr vert="horz" wrap="square" lIns="0" tIns="6985" rIns="0" bIns="0" rtlCol="0">
            <a:spAutoFit/>
          </a:bodyPr>
          <a:lstStyle/>
          <a:p>
            <a:pPr marL="38100" algn="l">
              <a:spcBef>
                <a:spcPts val="55"/>
              </a:spcBef>
            </a:pPr>
            <a:r>
              <a:rPr lang="en-US" sz="3200" i="1" spc="10" dirty="0"/>
              <a:t>This project is analysis of salaries given for the employees of the company so that the company would be able to find out the total sum of the salaries which ae given by the company department wise to the employees in a particular year.</a:t>
            </a:r>
          </a:p>
          <a:p>
            <a:pPr marL="38100" algn="l">
              <a:lnSpc>
                <a:spcPct val="100000"/>
              </a:lnSpc>
              <a:spcBef>
                <a:spcPts val="55"/>
              </a:spcBef>
            </a:pPr>
            <a:endParaRPr sz="3200"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89595"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75270" y="11647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018195" y="60817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3000" y="2174752"/>
            <a:ext cx="7924800" cy="3492623"/>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a:t>By this they can analyze the salary pattern of the company </a:t>
            </a:r>
          </a:p>
          <a:p>
            <a:pPr marL="38100">
              <a:lnSpc>
                <a:spcPct val="100000"/>
              </a:lnSpc>
              <a:spcBef>
                <a:spcPts val="55"/>
              </a:spcBef>
            </a:pPr>
            <a:endParaRPr sz="2800"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695276" y="53634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52883"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124200" y="1717418"/>
            <a:ext cx="6629400" cy="4392869"/>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a:t>Conditional formatting : - missing values </a:t>
            </a:r>
          </a:p>
          <a:p>
            <a:pPr marL="266700" indent="-228600" algn="l">
              <a:lnSpc>
                <a:spcPct val="100000"/>
              </a:lnSpc>
              <a:spcBef>
                <a:spcPts val="55"/>
              </a:spcBef>
              <a:buFont typeface="+mj-lt"/>
              <a:buAutoNum type="arabicPeriod"/>
            </a:pPr>
            <a:r>
              <a:rPr lang="en-US" sz="2800" i="1" spc="10" dirty="0"/>
              <a:t>Filter remove </a:t>
            </a:r>
          </a:p>
          <a:p>
            <a:pPr marL="266700" indent="-228600" algn="l">
              <a:lnSpc>
                <a:spcPct val="100000"/>
              </a:lnSpc>
              <a:spcBef>
                <a:spcPts val="55"/>
              </a:spcBef>
              <a:buFont typeface="+mj-lt"/>
              <a:buAutoNum type="arabicPeriod"/>
            </a:pPr>
            <a:r>
              <a:rPr lang="en-US" sz="2800" i="1" spc="10" dirty="0"/>
              <a:t>Formula performance for summing up </a:t>
            </a:r>
          </a:p>
          <a:p>
            <a:pPr marL="266700" indent="-228600" algn="l">
              <a:lnSpc>
                <a:spcPct val="100000"/>
              </a:lnSpc>
              <a:spcBef>
                <a:spcPts val="55"/>
              </a:spcBef>
              <a:buFont typeface="+mj-lt"/>
              <a:buAutoNum type="arabicPeriod"/>
            </a:pPr>
            <a:r>
              <a:rPr lang="en-US" sz="2800" i="1" spc="10" dirty="0"/>
              <a:t>Pivot table-For easy transformation of large data</a:t>
            </a:r>
          </a:p>
          <a:p>
            <a:pPr marL="266700" indent="-228600" algn="l">
              <a:lnSpc>
                <a:spcPct val="100000"/>
              </a:lnSpc>
              <a:spcBef>
                <a:spcPts val="55"/>
              </a:spcBef>
              <a:buFont typeface="+mj-lt"/>
              <a:buAutoNum type="arabicPeriod"/>
            </a:pPr>
            <a:r>
              <a:rPr lang="en-US" sz="2800" i="1" spc="10" dirty="0"/>
              <a:t>Pivot summary</a:t>
            </a:r>
          </a:p>
          <a:p>
            <a:pPr marL="266700" indent="-228600" algn="l">
              <a:lnSpc>
                <a:spcPct val="100000"/>
              </a:lnSpc>
              <a:spcBef>
                <a:spcPts val="55"/>
              </a:spcBef>
              <a:buFont typeface="+mj-lt"/>
              <a:buAutoNum type="arabicPeriod"/>
            </a:pPr>
            <a:r>
              <a:rPr lang="en-US" sz="2800" i="1" spc="10" dirty="0"/>
              <a:t>line graph-Data visualization </a:t>
            </a:r>
          </a:p>
          <a:p>
            <a:pPr marL="38100">
              <a:lnSpc>
                <a:spcPct val="100000"/>
              </a:lnSpc>
              <a:spcBef>
                <a:spcPts val="55"/>
              </a:spcBef>
            </a:pPr>
            <a:endParaRPr sz="28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p:txBody>
          <a:bodyPr>
            <a:normAutofit/>
          </a:bodyPr>
          <a:lstStyle/>
          <a:p>
            <a:pPr marL="0" indent="0">
              <a:buNone/>
            </a:pPr>
            <a:r>
              <a:rPr lang="en-IN" sz="3200" b="1" i="1" dirty="0">
                <a:cs typeface="Arial" panose="020B0604020202020204" pitchFamily="34" charset="0"/>
              </a:rPr>
              <a:t>Employee data- </a:t>
            </a:r>
            <a:r>
              <a:rPr lang="en-IN" sz="3200" b="1" i="1" dirty="0" err="1">
                <a:cs typeface="Arial" panose="020B0604020202020204" pitchFamily="34" charset="0"/>
              </a:rPr>
              <a:t>edunet</a:t>
            </a:r>
            <a:r>
              <a:rPr lang="en-IN" sz="3200" b="1" i="1" dirty="0">
                <a:cs typeface="Arial" panose="020B0604020202020204" pitchFamily="34" charset="0"/>
              </a:rPr>
              <a:t> dashboard</a:t>
            </a:r>
            <a:br>
              <a:rPr lang="en-IN" sz="3200" b="1" i="1" dirty="0">
                <a:cs typeface="Arial" panose="020B0604020202020204" pitchFamily="34" charset="0"/>
              </a:rPr>
            </a:br>
            <a:r>
              <a:rPr lang="en-IN" sz="3200" b="1" i="1" dirty="0">
                <a:cs typeface="Arial" panose="020B0604020202020204" pitchFamily="34" charset="0"/>
              </a:rPr>
              <a:t>total 9 features from a to h</a:t>
            </a:r>
            <a:br>
              <a:rPr lang="en-IN" sz="3200" b="1" i="1" dirty="0">
                <a:cs typeface="Arial" panose="020B0604020202020204" pitchFamily="34" charset="0"/>
              </a:rPr>
            </a:br>
            <a:r>
              <a:rPr lang="en-IN" sz="3200" b="1" i="1" dirty="0">
                <a:cs typeface="Arial" panose="020B0604020202020204" pitchFamily="34" charset="0"/>
              </a:rPr>
              <a:t>3 features were taken</a:t>
            </a:r>
            <a:br>
              <a:rPr lang="en-IN" sz="3200" b="1" i="1" dirty="0">
                <a:cs typeface="Arial" panose="020B0604020202020204" pitchFamily="34" charset="0"/>
              </a:rPr>
            </a:br>
            <a:r>
              <a:rPr lang="en-IN" sz="3200" b="1" i="1" dirty="0">
                <a:cs typeface="Arial" panose="020B0604020202020204" pitchFamily="34" charset="0"/>
              </a:rPr>
              <a:t>gender-male female</a:t>
            </a:r>
            <a:br>
              <a:rPr lang="en-IN" sz="3200" b="1" i="1" dirty="0">
                <a:cs typeface="Arial" panose="020B0604020202020204" pitchFamily="34" charset="0"/>
              </a:rPr>
            </a:br>
            <a:r>
              <a:rPr lang="en-IN" sz="3200" b="1" i="1" dirty="0">
                <a:cs typeface="Arial" panose="020B0604020202020204" pitchFamily="34" charset="0"/>
              </a:rPr>
              <a:t> salary-number</a:t>
            </a:r>
            <a:br>
              <a:rPr lang="en-IN" sz="3200" b="1" i="1" dirty="0">
                <a:cs typeface="Arial" panose="020B0604020202020204" pitchFamily="34" charset="0"/>
              </a:rPr>
            </a:br>
            <a:r>
              <a:rPr lang="en-IN" sz="3200" b="1" i="1" dirty="0">
                <a:cs typeface="Arial" panose="020B0604020202020204" pitchFamily="34" charset="0"/>
              </a:rPr>
              <a:t>department-text </a:t>
            </a:r>
            <a:endParaRPr lang="en-IN" sz="3200" dirty="0"/>
          </a:p>
        </p:txBody>
      </p:sp>
    </p:spTree>
    <p:extLst>
      <p:ext uri="{BB962C8B-B14F-4D97-AF65-F5344CB8AC3E}">
        <p14:creationId xmlns:p14="http://schemas.microsoft.com/office/powerpoint/2010/main" val="359004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2965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6782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6074"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3443287" y="2136225"/>
            <a:ext cx="5943600" cy="3897862"/>
          </a:xfrm>
          <a:prstGeom prst="rect">
            <a:avLst/>
          </a:prstGeom>
        </p:spPr>
        <p:txBody>
          <a:bodyPr vert="horz" wrap="square" lIns="0" tIns="6985" rIns="0" bIns="0" rtlCol="0">
            <a:spAutoFit/>
          </a:bodyPr>
          <a:lstStyle/>
          <a:p>
            <a:pPr marL="38100">
              <a:spcBef>
                <a:spcPts val="55"/>
              </a:spcBef>
            </a:pPr>
            <a:r>
              <a:rPr lang="en-US" sz="2800" b="1" i="1" dirty="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a:p>
            <a:pPr marL="38100">
              <a:lnSpc>
                <a:spcPct val="100000"/>
              </a:lnSpc>
              <a:spcBef>
                <a:spcPts val="55"/>
              </a:spcBef>
            </a:pPr>
            <a:endParaRPr sz="28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221</TotalTime>
  <Words>470</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19</cp:revision>
  <dcterms:created xsi:type="dcterms:W3CDTF">2024-03-29T15:07:22Z</dcterms:created>
  <dcterms:modified xsi:type="dcterms:W3CDTF">2024-09-30T15:40:38Z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