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0A9F1D9-16E3-4E28-B3FB-F5246420852F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6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52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8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0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7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3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3497-6093-4108-93A7-95DB295F503B}" type="datetimeFigureOut">
              <a:rPr lang="ru-RU" smtClean="0"/>
              <a:t>ср 23.05.18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ED6-5A59-4D31-8F8C-F0BC749E8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0" y="1424651"/>
            <a:ext cx="12014341" cy="400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9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4" y="754934"/>
            <a:ext cx="11450175" cy="522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3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20"/>
          <a:stretch/>
        </p:blipFill>
        <p:spPr bwMode="auto">
          <a:xfrm>
            <a:off x="3539066" y="453796"/>
            <a:ext cx="5180784" cy="185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4" t="-7054" r="35682" b="7054"/>
          <a:stretch/>
        </p:blipFill>
        <p:spPr bwMode="auto">
          <a:xfrm>
            <a:off x="3539066" y="1983037"/>
            <a:ext cx="5020437" cy="169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6"/>
          <a:stretch/>
        </p:blipFill>
        <p:spPr bwMode="auto">
          <a:xfrm>
            <a:off x="3437571" y="3937000"/>
            <a:ext cx="512193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6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475602"/>
            <a:ext cx="11271556" cy="314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637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Павел</cp:lastModifiedBy>
  <cp:revision>2</cp:revision>
  <dcterms:created xsi:type="dcterms:W3CDTF">2018-05-23T04:52:54Z</dcterms:created>
  <dcterms:modified xsi:type="dcterms:W3CDTF">2018-05-23T05:17:41Z</dcterms:modified>
</cp:coreProperties>
</file>