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2C4DEDD-608A-4CA9-B631-775AF8D67CD0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23.5.19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FDDC8A-06E8-4D24-A585-5BFB9027BA4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F08B26-2DE2-40A3-B270-BF7F7374EF6B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23.5.19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2478F7-BAF8-4143-A488-967713297C6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82200" y="2399400"/>
            <a:ext cx="9143640" cy="1623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РАЗРАБОТКА WEB-ПРИЛОЖЕНИЙ НА ОСНОВЕ ФРЕЙМВОРКА BLAZOR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219080" y="4680000"/>
            <a:ext cx="572652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Научный руководитель: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старший преподаватель каф. ИСУ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Конах Валентина Владимировна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226600" y="311400"/>
            <a:ext cx="77389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Белорусский государственный университет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Факультет прикладной математики и информатики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Кафедра информационных систем управления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276720" y="2216880"/>
            <a:ext cx="563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Жданович Павел Александрович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3276720" y="6423480"/>
            <a:ext cx="563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Минск, 2019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2766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 Light"/>
              </a:rPr>
              <a:t>Спасибо за внимание!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АКТУАЛЬНОСТЬ ТЕМЫ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Бурный рост Web-технологий и сфер их применения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Множество нерешенных проблем в Front-end разработке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Развитие платформы .NET и потенциальных сфер её применения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ПОСТАНОВКА ЗАДАЧИ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102320"/>
            <a:ext cx="11098440" cy="1341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Цель работы: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изучение и анализ характеристик фреймворка Blazor, сравнение с другими технологиями, создания прототипа Web-приложений для демонстрации возможностей.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38080" y="2593440"/>
            <a:ext cx="10515240" cy="42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Задачи: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Рассмотрение передовых технологий создания Web-приложений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Анализ документации технологии Blazor, выявление основных характеристик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Разработка тестов производительности фреймворка Blazor и альтернативных технологий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Разработка средств межсредового взаимодействия и анализ их эффективности.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Анализ компонентной модели Blazor, создание библиотеки дополнительных компонентов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Создание демонстрационного приложения для запуска тестов с использованием основных возможностей фремворка Blazor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0"/>
            <a:ext cx="10515240" cy="9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9000"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Сравнительный анализ скорости вычислений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2" descr=""/>
          <p:cNvPicPr/>
          <p:nvPr/>
        </p:nvPicPr>
        <p:blipFill>
          <a:blip r:embed="rId1"/>
          <a:stretch/>
        </p:blipFill>
        <p:spPr>
          <a:xfrm>
            <a:off x="235440" y="973080"/>
            <a:ext cx="7578000" cy="42134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8222760" y="973080"/>
            <a:ext cx="3733560" cy="18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Значение N: 10000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WebAssembly: 17.6 ms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JavaScript: 13.7 ms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Mono: 240.6 ms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0"/>
            <a:ext cx="10515240" cy="111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Сравнительный анализ накладных расходов при вызовах между средами выполнения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197560" y="1281960"/>
            <a:ext cx="3733560" cy="18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Количество вызовов: 100000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WebAssembly: 1319.6  ms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JavaScript: 9679.2 ms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Mono: 15.5 ms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7" name="Image3" descr=""/>
          <p:cNvPicPr/>
          <p:nvPr/>
        </p:nvPicPr>
        <p:blipFill>
          <a:blip r:embed="rId1"/>
          <a:stretch/>
        </p:blipFill>
        <p:spPr>
          <a:xfrm>
            <a:off x="228600" y="1281960"/>
            <a:ext cx="7593480" cy="448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0"/>
            <a:ext cx="10515240" cy="191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Сравнительный анализ скорости преобразования данных при передаче между средами выполнения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797240" y="1930320"/>
            <a:ext cx="4000680" cy="13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Размер структуры: 100000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Blazor → WebAssembly: 439.3  ms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Blazor → JavaScript: 360.9  ms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0" name="Image5" descr=""/>
          <p:cNvPicPr/>
          <p:nvPr/>
        </p:nvPicPr>
        <p:blipFill>
          <a:blip r:embed="rId1"/>
          <a:stretch/>
        </p:blipFill>
        <p:spPr>
          <a:xfrm>
            <a:off x="201240" y="1930320"/>
            <a:ext cx="7097040" cy="45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0"/>
            <a:ext cx="10515240" cy="1454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Сравнительный анализ скорости работы с DOM-деревом в WEB-браузере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797240" y="1930320"/>
            <a:ext cx="4000680" cy="13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Размер структуры: 100000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React: 1234.8   ms</a:t>
            </a: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Blazor: 4092.2   ms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3" name="Image4" descr=""/>
          <p:cNvPicPr/>
          <p:nvPr/>
        </p:nvPicPr>
        <p:blipFill>
          <a:blip r:embed="rId1"/>
          <a:stretch/>
        </p:blipFill>
        <p:spPr>
          <a:xfrm>
            <a:off x="420840" y="1454760"/>
            <a:ext cx="7193160" cy="464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0"/>
            <a:ext cx="10515240" cy="86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ЗАКЛЮЧЕНИЕ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069200"/>
            <a:ext cx="10515240" cy="541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Рассмотрены существующие Web-технологии и произведено обозрение исследуемых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Разработано демонстрационное приложение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Произведено тестирование производительности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Сделан вывод о производительности Blazor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Создана библиотека компонентов, готовых к использованию в новых проектах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0"/>
            <a:ext cx="10515240" cy="86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Направления для дальнейших исследований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069200"/>
            <a:ext cx="10515240" cy="232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JWT-аутентификация на клиенте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GRID-компонент с сортировкой, фильтрацией и пагинацией табличных данных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Автоматические генераторы форм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Application>LibreOffice/6.1.2.1$Windows_x86 LibreOffice_project/65905a128db06ba48db947242809d14d3f9a93fe</Application>
  <Words>236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2019-03-27T06:41:13Z</dcterms:created>
  <dc:creator>Aliaksandr Shautsou</dc:creator>
  <dc:description/>
  <dc:language>ru-RU</dc:language>
  <cp:lastModifiedBy/>
  <dcterms:modified xsi:type="dcterms:W3CDTF">2019-05-23T12:19:47Z</dcterms:modified>
  <cp:revision>30</cp:revision>
  <dc:subject/>
  <dc:title>ТЕМА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