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6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aksandr Shautsou" initials="AS" lastIdx="1" clrIdx="0">
    <p:extLst>
      <p:ext uri="{19B8F6BF-5375-455C-9EA6-DF929625EA0E}">
        <p15:presenceInfo xmlns:p15="http://schemas.microsoft.com/office/powerpoint/2012/main" userId="S-1-5-21-2063348182-1558718708-320101293-118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8CD7-BFC7-4E0F-A4D8-718BC5456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34C0-5A0F-463E-A798-DF68C537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9E1-4E31-4D37-9060-41958291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5A75-ED21-4984-8C50-726FF44F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D386-3E95-4545-BD22-183D0624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03B9-8F4B-4F56-A152-33BFA620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31381-5EEA-411E-90A9-1249231D8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1B23-DFC3-450F-B4A8-7DBB79E1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F1B3-855E-437A-B5F6-A159002B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460D-9857-402D-8C53-1033AF3A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A4BAC-E27B-42C7-A9AF-D785D417C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CD0CA-9FF1-4380-8AB8-F3BBB4636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6D3D-11C5-4C6D-BC34-B9BA7FCB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EC60-26D5-4E25-A493-B03F03E3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E5A3-6903-43B1-81F0-854DB8A1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4645-7DF1-4AB0-BDC8-B7E83DD8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F374-66F3-4BA5-BA64-C10C60DE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9ED2-6EDC-4132-B188-73815915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E3E6-A512-4740-988D-F42024C1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6065-7AF1-42DE-9A76-3F28C915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563-42C6-4D4C-9162-D93F3127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D6BF2-B7E1-4CF3-97CC-527F1A47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6ED1-C4C3-4133-A5A7-1E6687A5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CA7B-3EC6-4975-8F74-A5FDF1C9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9A53-8B2E-4BDC-8054-D8FFF93D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AE87-A898-46E8-89C3-9C797396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FE55-E716-4CB1-81A1-3AA48F7B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7014-52B8-4332-931E-97A157B9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184F-AE08-4D11-808B-A54C43B5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0095-8BB6-4CD3-9E85-AB04FB5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FB1C-35ED-41EA-A464-F4A3686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0BCB-5D9F-4182-9485-6A2D029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7963-3272-45F7-8479-BD4F0D26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A92F-C451-4986-8996-CA77C54F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7279E-01B6-4B74-9BE2-9F3D8A17D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1F6B-0E84-4D72-AA4C-409D65DDC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FEAB-9410-417A-82B5-19A20E3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AA4B-2043-4E46-9F98-CAF20292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80CD3-CE84-47B8-ACEF-10FB13A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3929-8D17-4320-A200-95E0097F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07A0D-9824-4E4C-A17D-26234762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25FF-520E-4DAC-BF5C-F77F0011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5E850-DA4A-4D8D-BC61-267311F0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50EBF-8717-4079-B26C-DCA33FAE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A1107-423C-4720-A86E-59ABC247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67CF2-0209-4C3D-899B-EFCAF30B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1529-8E99-4615-B004-D6A9B956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5E9B-8AAF-48DF-BF45-19154147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F9E25-36C2-46EC-A3EA-E1B5FFD1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C2BB-6036-4838-B92B-202DD524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6307-98EC-43DC-B45A-F10ADC97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EA21B-DEE8-49ED-A9CB-8C587D05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9ABC-FCD1-4880-8C33-D49DDDB3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DF952-2B78-43CB-90CB-BDBACC54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F82BD-033A-48D7-8CE5-75563B244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15800-2D6E-4DA0-99B2-96F5114D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8A6D-F581-4266-A308-854BD0A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7AB2F-F4AC-457D-A652-C3346225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E4996-AF26-4C6F-9C46-09A38143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DCE7-F382-4690-A6EB-3EF8091E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AB13-B74F-4AFD-A996-E7852CB2E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E629-A81F-4120-9B18-14A6D307E58B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2E38-6B04-4927-A1DE-57AE7974D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7CCE-9A8A-4BE9-98FE-83B36C407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E682-0605-42FE-87EE-62D92CE0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21B5-6DAC-4E9E-A549-3205E24C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189" y="2399531"/>
            <a:ext cx="9144000" cy="162401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WEB-ПРИЛОЖЕНИЙ НА ОСНОВЕ ФРЕЙМВОРКА BLAZOR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7609-EAAE-45A1-88CD-1E02BFFC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48" y="4952396"/>
            <a:ext cx="5727032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тарший преподаватель каф. ИСУ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Конах Валентина Владимировна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6425" y="311418"/>
            <a:ext cx="773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e-BY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государственный университет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управления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2216706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Жданови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Павел Александрович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348549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дипломной работы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642349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545C-2F6F-4921-A281-7F414D1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233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C18D-FDE6-4ACB-83DD-3710898D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EE23-AC74-4297-B16D-F5B2DBEB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Бурный рост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и сфер их применения</a:t>
            </a: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нерешенных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платформы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потенциальных сфер её применения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7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6ED-733C-4A50-A932-B650C2A9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e-BY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ЗАДАЧИ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56DF-407B-476C-A650-C665EFFE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419"/>
            <a:ext cx="11098876" cy="1341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изучение и анализ характеристик фреймворка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сравнение с другими технологиями, создания прототипа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 для демонстрации возможностей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0156DF-407B-476C-A650-C665EFFE3628}"/>
              </a:ext>
            </a:extLst>
          </p:cNvPr>
          <p:cNvSpPr txBox="1">
            <a:spLocks/>
          </p:cNvSpPr>
          <p:nvPr/>
        </p:nvSpPr>
        <p:spPr>
          <a:xfrm>
            <a:off x="838200" y="2593570"/>
            <a:ext cx="10515600" cy="4264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данной работы являются: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передовых технологий создания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документации технологии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выявление основных характеристик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 производительности фреймворка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альтернативных технологий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средств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межсредового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взаимодействия и анализ их эффективности.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компонентной модели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создание библиотеки дополнительных компонентов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демонстрационного приложения для запуска тестов с использованием основных возможностей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фремворка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7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D356-DDED-4629-8810-42F24C4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322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скорости вычислений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5614" y="973224"/>
            <a:ext cx="7578350" cy="42139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222586" y="973224"/>
            <a:ext cx="3733800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</a:t>
            </a: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N: 10000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WebAssembly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17.6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ru-RU" sz="14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13.7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240.6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ru-RU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7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D356-DDED-4629-8810-42F24C4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139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накладных расходов при вызовах между средами выполнения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97648" y="1282009"/>
            <a:ext cx="3733800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вызовов</a:t>
            </a: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10000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WebAssembly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1319.6 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ru-RU" sz="14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9679.2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15.5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ru-RU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8599" y="1282009"/>
            <a:ext cx="7593677" cy="44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D356-DDED-4629-8810-42F24C4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91192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скорости преобразования данных при передаче между средами выполнения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97338" y="1930401"/>
            <a:ext cx="4001106" cy="135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структуры</a:t>
            </a: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10000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WebAssembly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439.3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ru-RU" sz="14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360.9 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1150" y="1930400"/>
            <a:ext cx="7097425" cy="45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D356-DDED-4629-8810-42F24C4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45472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скорости работы с DOM-деревом в WEB-браузере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97338" y="1930401"/>
            <a:ext cx="4001106" cy="135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структуры</a:t>
            </a: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10000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1234.8 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ru-RU" sz="14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Blazor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4092.2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endParaRPr lang="en-US" kern="1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918" y="1454727"/>
            <a:ext cx="7193540" cy="46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45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9167"/>
            <a:ext cx="10515600" cy="5414760"/>
          </a:xfrm>
        </p:spPr>
        <p:txBody>
          <a:bodyPr/>
          <a:lstStyle/>
          <a:p>
            <a:pPr lvl="0"/>
            <a:r>
              <a:rPr lang="ru-RU" dirty="0"/>
              <a:t>Рассмотрены существующие </a:t>
            </a:r>
            <a:r>
              <a:rPr lang="en-US" dirty="0"/>
              <a:t>Web</a:t>
            </a:r>
            <a:r>
              <a:rPr lang="ru-RU" dirty="0"/>
              <a:t>-технологии и произведено обозрение исследуемых (глава 1).</a:t>
            </a:r>
          </a:p>
          <a:p>
            <a:pPr lvl="0"/>
            <a:r>
              <a:rPr lang="ru-RU" dirty="0"/>
              <a:t>Разработано демонстрационное приложение (раздел 2.1).</a:t>
            </a:r>
          </a:p>
          <a:p>
            <a:pPr lvl="0"/>
            <a:r>
              <a:rPr lang="ru-RU" dirty="0"/>
              <a:t>Произведено тестирование производительности (разделы 2.2-2.5).</a:t>
            </a:r>
          </a:p>
          <a:p>
            <a:pPr lvl="0"/>
            <a:r>
              <a:rPr lang="ru-RU" dirty="0"/>
              <a:t>Сделан вывод о производительности </a:t>
            </a:r>
            <a:r>
              <a:rPr lang="en-US" dirty="0"/>
              <a:t>Blazor</a:t>
            </a:r>
            <a:r>
              <a:rPr lang="ru-RU" dirty="0"/>
              <a:t> (раздел 2.6).</a:t>
            </a:r>
          </a:p>
          <a:p>
            <a:pPr lvl="0"/>
            <a:r>
              <a:rPr lang="ru-RU" dirty="0"/>
              <a:t>Создана библиотека компонентов, готовых к использованию в новых проектах (глава </a:t>
            </a:r>
            <a:r>
              <a:rPr lang="ru-RU" dirty="0" smtClean="0"/>
              <a:t>3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39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452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для дальнейших исследований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9167"/>
            <a:ext cx="10515600" cy="2322426"/>
          </a:xfrm>
        </p:spPr>
        <p:txBody>
          <a:bodyPr/>
          <a:lstStyle/>
          <a:p>
            <a:pPr lvl="0"/>
            <a:r>
              <a:rPr lang="en-US" dirty="0"/>
              <a:t>JWT-</a:t>
            </a:r>
            <a:r>
              <a:rPr lang="ru-RU" dirty="0"/>
              <a:t>аутентификация на клиенте</a:t>
            </a:r>
          </a:p>
          <a:p>
            <a:pPr lvl="0"/>
            <a:r>
              <a:rPr lang="en-US" dirty="0"/>
              <a:t>GRID</a:t>
            </a:r>
            <a:r>
              <a:rPr lang="ru-RU" dirty="0"/>
              <a:t>-компонент с сортировкой, фильтрацией и пагинацией табличных данных</a:t>
            </a:r>
          </a:p>
          <a:p>
            <a:pPr lvl="0"/>
            <a:r>
              <a:rPr lang="ru-RU" dirty="0"/>
              <a:t>Автоматические генераторы </a:t>
            </a:r>
            <a:r>
              <a:rPr lang="ru-RU" dirty="0" smtClean="0"/>
              <a:t>форм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2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236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РАЗРАБОТКА WEB-ПРИЛОЖЕНИЙ НА ОСНОВЕ ФРЕЙМВОРКА BLAZOR</vt:lpstr>
      <vt:lpstr>АКТУАЛЬНОСТЬ ТЕМЫ</vt:lpstr>
      <vt:lpstr>ПОСТАНОВКА ЗАДАЧИ</vt:lpstr>
      <vt:lpstr>Сравнительный анализ скорости вычислений</vt:lpstr>
      <vt:lpstr>Сравнительный анализ накладных расходов при вызовах между средами выполнения</vt:lpstr>
      <vt:lpstr>Сравнительный анализ скорости преобразования данных при передаче между средами выполнения</vt:lpstr>
      <vt:lpstr>Сравнительный анализ скорости работы с DOM-деревом в WEB-браузере</vt:lpstr>
      <vt:lpstr>ЗАКЛЮЧЕНИЕ</vt:lpstr>
      <vt:lpstr>Направления для дальнейших исследований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Aliaksandr Shautsou</dc:creator>
  <cp:lastModifiedBy>Павел</cp:lastModifiedBy>
  <cp:revision>28</cp:revision>
  <dcterms:created xsi:type="dcterms:W3CDTF">2019-03-27T06:41:13Z</dcterms:created>
  <dcterms:modified xsi:type="dcterms:W3CDTF">2019-05-23T05:26:01Z</dcterms:modified>
</cp:coreProperties>
</file>