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Razor Pages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ASP.NET Core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/>
              <a:t>Структура</a:t>
            </a:r>
            <a:endParaRPr lang="ru-RU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half" idx="1"/>
          </p:nvPr>
        </p:nvGraphicFramePr>
        <p:xfrm>
          <a:off x="1580607" y="1691005"/>
          <a:ext cx="2518227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676650" imgH="6353175" progId="Paint.Picture">
                  <p:embed/>
                </p:oleObj>
              </mc:Choice>
              <mc:Fallback>
                <p:oleObj name="" r:id="rId1" imgW="3676650" imgH="63531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0607" y="1691005"/>
                        <a:ext cx="2518227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6704013" y="1768317"/>
          <a:ext cx="4098925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4095750" imgH="4057650" progId="Paint.Picture">
                  <p:embed/>
                </p:oleObj>
              </mc:Choice>
              <mc:Fallback>
                <p:oleObj name="" r:id="rId3" imgW="4095750" imgH="40576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04013" y="1768317"/>
                        <a:ext cx="4098925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ru-RU"/>
              <a:t>Шаблон </a:t>
            </a:r>
            <a:r>
              <a:rPr lang="en-US" altLang="ru-RU"/>
              <a:t>Razor</a:t>
            </a:r>
            <a:endParaRPr lang="en-US" altLang="ru-RU"/>
          </a:p>
        </p:txBody>
      </p:sp>
      <p:graphicFrame>
        <p:nvGraphicFramePr>
          <p:cNvPr id="9" name="Content Placeholder 8"/>
          <p:cNvGraphicFramePr>
            <a:graphicFrameLocks noChangeAspect="1"/>
          </p:cNvGraphicFramePr>
          <p:nvPr>
            <p:ph sz="half" idx="1"/>
          </p:nvPr>
        </p:nvGraphicFramePr>
        <p:xfrm>
          <a:off x="1304290" y="2891155"/>
          <a:ext cx="424815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4248150" imgH="2219325" progId="Paint.Picture">
                  <p:embed/>
                </p:oleObj>
              </mc:Choice>
              <mc:Fallback>
                <p:oleObj name="" r:id="rId1" imgW="4248150" imgH="2219325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4290" y="2891155"/>
                        <a:ext cx="4248150" cy="221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ontent Placeholder 10"/>
          <p:cNvGraphicFramePr>
            <a:graphicFrameLocks noChangeAspect="1"/>
          </p:cNvGraphicFramePr>
          <p:nvPr>
            <p:ph sz="half" idx="2"/>
          </p:nvPr>
        </p:nvGraphicFramePr>
        <p:xfrm>
          <a:off x="6172200" y="2141855"/>
          <a:ext cx="5181600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5429250" imgH="3895725" progId="Paint.Picture">
                  <p:embed/>
                </p:oleObj>
              </mc:Choice>
              <mc:Fallback>
                <p:oleObj name="" r:id="rId3" imgW="5429250" imgH="3895725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2200" y="2141855"/>
                        <a:ext cx="5181600" cy="371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/>
              <a:t>Больше шаблонизации</a:t>
            </a:r>
            <a:endParaRPr lang="ru-RU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38200" y="2038985"/>
          <a:ext cx="518160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772150" imgH="4371975" progId="Paint.Picture">
                  <p:embed/>
                </p:oleObj>
              </mc:Choice>
              <mc:Fallback>
                <p:oleObj name="" r:id="rId1" imgW="5772150" imgH="4371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038985"/>
                        <a:ext cx="5181600" cy="392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6238240" y="2267585"/>
          <a:ext cx="504825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048250" imgH="3467100" progId="Paint.Picture">
                  <p:embed/>
                </p:oleObj>
              </mc:Choice>
              <mc:Fallback>
                <p:oleObj name="" r:id="rId3" imgW="5048250" imgH="34671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8240" y="2267585"/>
                        <a:ext cx="5048250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/>
              <a:t>HTML-helpers</a:t>
            </a:r>
            <a:endParaRPr lang="en-US" altLang="ru-RU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half" idx="1"/>
          </p:nvPr>
        </p:nvGraphicFramePr>
        <p:xfrm>
          <a:off x="1127760" y="1825625"/>
          <a:ext cx="460184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5419725" imgH="5124450" progId="Paint.Picture">
                  <p:embed/>
                </p:oleObj>
              </mc:Choice>
              <mc:Fallback>
                <p:oleObj name="" r:id="rId1" imgW="5419725" imgH="51244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7760" y="1825625"/>
                        <a:ext cx="460184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ontent Placeholder 10"/>
          <p:cNvGraphicFramePr>
            <a:graphicFrameLocks noChangeAspect="1"/>
          </p:cNvGraphicFramePr>
          <p:nvPr>
            <p:ph sz="half" idx="2"/>
          </p:nvPr>
        </p:nvGraphicFramePr>
        <p:xfrm>
          <a:off x="6952615" y="1891030"/>
          <a:ext cx="3619500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3619500" imgH="4219575" progId="Paint.Picture">
                  <p:embed/>
                </p:oleObj>
              </mc:Choice>
              <mc:Fallback>
                <p:oleObj name="" r:id="rId3" imgW="3619500" imgH="4219575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52615" y="1891030"/>
                        <a:ext cx="3619500" cy="421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Tag helpers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38200" y="2875915"/>
          <a:ext cx="5181600" cy="225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705850" imgH="3781425" progId="Paint.Picture">
                  <p:embed/>
                </p:oleObj>
              </mc:Choice>
              <mc:Fallback>
                <p:oleObj name="" r:id="rId1" imgW="8705850" imgH="37814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875915"/>
                        <a:ext cx="5181600" cy="2250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6172200" y="2865755"/>
          <a:ext cx="5181600" cy="227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7867650" imgH="3448050" progId="Paint.Picture">
                  <p:embed/>
                </p:oleObj>
              </mc:Choice>
              <mc:Fallback>
                <p:oleObj name="" r:id="rId3" imgW="7867650" imgH="34480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2200" y="2865755"/>
                        <a:ext cx="5181600" cy="2270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Custom tag helpers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ChangeAspect="1"/>
          </p:cNvGraphicFramePr>
          <p:nvPr>
            <p:ph sz="half" idx="1"/>
          </p:nvPr>
        </p:nvGraphicFramePr>
        <p:xfrm>
          <a:off x="838200" y="2583815"/>
          <a:ext cx="5181600" cy="283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11629390" imgH="6362700" progId="Paint.Picture">
                  <p:embed/>
                </p:oleObj>
              </mc:Choice>
              <mc:Fallback>
                <p:oleObj name="" r:id="rId1" imgW="11629390" imgH="63627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583815"/>
                        <a:ext cx="5181600" cy="2834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ontent Placeholder 10"/>
          <p:cNvGraphicFramePr>
            <a:graphicFrameLocks noChangeAspect="1"/>
          </p:cNvGraphicFramePr>
          <p:nvPr>
            <p:ph sz="half" idx="2"/>
          </p:nvPr>
        </p:nvGraphicFramePr>
        <p:xfrm>
          <a:off x="6172200" y="3221990"/>
          <a:ext cx="5181600" cy="155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6143625" imgH="1847850" progId="Paint.Picture">
                  <p:embed/>
                </p:oleObj>
              </mc:Choice>
              <mc:Fallback>
                <p:oleObj name="" r:id="rId3" imgW="6143625" imgH="184785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2200" y="3221990"/>
                        <a:ext cx="5181600" cy="1558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/>
              <a:t>Результат</a:t>
            </a:r>
            <a:endParaRPr lang="ru-RU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1380490" y="2581910"/>
          <a:ext cx="4095750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095750" imgH="2838450" progId="Paint.Picture">
                  <p:embed/>
                </p:oleObj>
              </mc:Choice>
              <mc:Fallback>
                <p:oleObj name="" r:id="rId1" imgW="4095750" imgH="28384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0490" y="2581910"/>
                        <a:ext cx="4095750" cy="283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6725920" y="1825625"/>
          <a:ext cx="407352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162550" imgH="5514975" progId="Paint.Picture">
                  <p:embed/>
                </p:oleObj>
              </mc:Choice>
              <mc:Fallback>
                <p:oleObj name="" r:id="rId3" imgW="5162550" imgH="55149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25920" y="1825625"/>
                        <a:ext cx="407352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WPS Presentation</Application>
  <PresentationFormat>Widescreen</PresentationFormat>
  <Paragraphs>18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8</vt:i4>
      </vt:variant>
    </vt:vector>
  </HeadingPairs>
  <TitlesOfParts>
    <vt:vector size="3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Структура</vt:lpstr>
      <vt:lpstr>PowerPoint 演示文稿</vt:lpstr>
      <vt:lpstr>Больше шаблонизации</vt:lpstr>
      <vt:lpstr>PowerPoint 演示文稿</vt:lpstr>
      <vt:lpstr>Tag helpers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Pages</dc:title>
  <dc:creator/>
  <cp:lastModifiedBy>Zhdanovich</cp:lastModifiedBy>
  <cp:revision>2</cp:revision>
  <dcterms:created xsi:type="dcterms:W3CDTF">2023-02-09T15:13:43Z</dcterms:created>
  <dcterms:modified xsi:type="dcterms:W3CDTF">2023-02-09T15:57:08Z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164A652230354EDE8D32216108CA1B7D</vt:lpwstr>
  </property>
  <property fmtid="{D5CDD505-2E9C-101B-9397-08002B2CF9AE}" pid="3" name="KSOProductBuildVer">
    <vt:lpwstr>1033-11.2.0.11219</vt:lpwstr>
  </property>
</Properties>
</file>