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11.11.2022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11.11.2022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F5367D5C-F95A-42A3-88EC-882E2435144E}" type="datetime1">
              <a:rPr lang="ru-RU" smtClean="0"/>
              <a:t>11.11.2022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637FB-2A93-4CBD-BFA2-D7CF6538021B}" type="datetime1">
              <a:rPr lang="ru-RU" smtClean="0"/>
              <a:t>11.11.2022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24C86-1CBF-4FDC-97D7-01157E908D38}" type="datetime1">
              <a:rPr lang="ru-RU" smtClean="0"/>
              <a:t>11.11.2022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467F0-67F1-4FFB-84D6-E0366AF5D58F}" type="datetime1">
              <a:rPr lang="ru-RU" smtClean="0"/>
              <a:t>11.11.2022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58943CEE-22B0-4537-8D57-A0FA5AADADF2}" type="datetime1">
              <a:rPr lang="ru-RU" smtClean="0"/>
              <a:t>11.11.2022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E23C-0C45-469E-B619-DD472E6D19F8}" type="datetime1">
              <a:rPr lang="ru-RU" smtClean="0"/>
              <a:t>11.11.2022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4B974-3E30-46C0-8835-EBE9AF88C154}" type="datetime1">
              <a:rPr lang="ru-RU" smtClean="0"/>
              <a:t>11.11.2022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373D8-060E-42D4-83B5-67EE9C99EB76}" type="datetime1">
              <a:rPr lang="ru-RU" smtClean="0"/>
              <a:t>11.11.2022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39D93-8FE6-4FAB-8379-7097A2FFC7EA}" type="datetime1">
              <a:rPr lang="ru-RU" smtClean="0"/>
              <a:t>11.11.2022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A5CD4F3-DD0B-41D2-86DC-8F94F11A7635}" type="datetime1">
              <a:rPr lang="ru-RU" smtClean="0"/>
              <a:t>11.11.2022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225BED9-9D02-4AA4-868D-12B5B80D13D4}" type="datetime1">
              <a:rPr lang="ru-RU" smtClean="0"/>
              <a:t>11.11.2022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6BE775-1C9E-48DD-93B9-3187A540B86B}" type="datetime1">
              <a:rPr lang="ru-RU" smtClean="0"/>
              <a:t>11.11.2022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Прямоугольник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Прямоугольник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052001"/>
            <a:ext cx="4775075" cy="1630906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ABYSS CLIDER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CARD GAME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272" y="3954790"/>
            <a:ext cx="5198618" cy="1038699"/>
          </a:xfrm>
        </p:spPr>
        <p:txBody>
          <a:bodyPr rtlCol="0">
            <a:normAutofit/>
          </a:bodyPr>
          <a:lstStyle/>
          <a:p>
            <a:pPr rtl="0"/>
            <a:r>
              <a:rPr lang="ru-RU" sz="1600" b="1" dirty="0">
                <a:solidFill>
                  <a:schemeClr val="tx1"/>
                </a:solidFill>
              </a:rPr>
              <a:t>Отчёт о проделанной работе по проекту. </a:t>
            </a:r>
          </a:p>
          <a:p>
            <a:pPr rtl="0"/>
            <a:r>
              <a:rPr lang="ru-RU" sz="1600" b="1" dirty="0">
                <a:solidFill>
                  <a:schemeClr val="tx1"/>
                </a:solidFill>
              </a:rPr>
              <a:t>Презентацию подготовил: Дениса Коротов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CE63A78-8211-5135-9835-722E01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Савин Алексей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A65C509-54C9-8E4A-DE57-3E27F8D2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71" y="1690688"/>
            <a:ext cx="6514405" cy="25267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Приняли решение о переходе на </a:t>
            </a:r>
            <a:r>
              <a:rPr lang="ru-RU" dirty="0" err="1"/>
              <a:t>Unity</a:t>
            </a:r>
            <a:r>
              <a:rPr lang="ru-RU" dirty="0"/>
              <a:t> как на движок для игры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Поиск базовой инфы о движке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Разработка сопутствующих материалов - </a:t>
            </a:r>
            <a:r>
              <a:rPr lang="ru-RU" dirty="0" err="1"/>
              <a:t>рулбук</a:t>
            </a:r>
            <a:r>
              <a:rPr lang="ru-RU" dirty="0"/>
              <a:t> для настольной игры (в работе)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Разработка графических элементов, текстуры, объекты и </a:t>
            </a:r>
            <a:r>
              <a:rPr lang="ru-RU" dirty="0" err="1"/>
              <a:t>тд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Создание концептов по расположению элементов в окнах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428D8-1432-D5A0-557D-2E775398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31" y="1593909"/>
            <a:ext cx="1836692" cy="2810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473C3-BD24-34A4-04AB-24D5C89C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76" y="4616688"/>
            <a:ext cx="2058407" cy="1981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61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2061C32-1258-CC18-29D6-7C98CF9E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A467F0-67F1-4FFB-84D6-E0366AF5D58F}" type="datetime1">
              <a:rPr lang="ru-RU" smtClean="0"/>
              <a:t>11.11.2022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1BDFA6-1D0B-800A-064B-61B7C69B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/>
              <a:t>Сухолозов</a:t>
            </a:r>
            <a:r>
              <a:rPr lang="ru-RU" dirty="0"/>
              <a:t> Кирилл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E71882-CFCE-1417-0737-A455BCBB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7" y="1690687"/>
            <a:ext cx="1426145" cy="2194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E12B43C-F09F-31F7-70E2-ED9CF1DAA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685" y="4764947"/>
            <a:ext cx="2831490" cy="1592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1D8EE-9244-402F-9EF0-34947C072F6E}"/>
              </a:ext>
            </a:extLst>
          </p:cNvPr>
          <p:cNvSpPr txBox="1"/>
          <p:nvPr/>
        </p:nvSpPr>
        <p:spPr>
          <a:xfrm>
            <a:off x="2668379" y="1667733"/>
            <a:ext cx="6308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500" dirty="0">
                <a:latin typeface="Century Gothic" panose="020B0502020202020204" pitchFamily="34" charset="0"/>
              </a:rPr>
              <a:t>Изучал документацию по API к </a:t>
            </a:r>
            <a:r>
              <a:rPr lang="ru-RU" sz="1500" dirty="0" err="1">
                <a:latin typeface="Century Gothic" panose="020B0502020202020204" pitchFamily="34" charset="0"/>
              </a:rPr>
              <a:t>Unity</a:t>
            </a:r>
            <a:r>
              <a:rPr lang="ru-RU" sz="1500" dirty="0">
                <a:latin typeface="Century Gothic" panose="020B0502020202020204" pitchFamily="34" charset="0"/>
              </a:rPr>
              <a:t> для сбора </a:t>
            </a:r>
            <a:r>
              <a:rPr lang="ru-RU" sz="1500" dirty="0" err="1">
                <a:latin typeface="Century Gothic" panose="020B0502020202020204" pitchFamily="34" charset="0"/>
              </a:rPr>
              <a:t>кастомной</a:t>
            </a:r>
            <a:r>
              <a:rPr lang="ru-RU" sz="1500" dirty="0">
                <a:latin typeface="Century Gothic" panose="020B0502020202020204" pitchFamily="34" charset="0"/>
              </a:rPr>
              <a:t> информации по отправке и хранению данных на сервере.</a:t>
            </a:r>
            <a:br>
              <a:rPr lang="ru-RU" sz="1500" dirty="0">
                <a:latin typeface="Century Gothic" panose="020B0502020202020204" pitchFamily="34" charset="0"/>
              </a:rPr>
            </a:br>
            <a:r>
              <a:rPr lang="ru-RU" sz="1500" dirty="0">
                <a:latin typeface="Century Gothic" panose="020B0502020202020204" pitchFamily="34" charset="0"/>
              </a:rPr>
              <a:t>Способы чтения и хранения в сжатом объёме объектов C#.</a:t>
            </a:r>
            <a:endParaRPr lang="en-US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500" dirty="0">
                <a:latin typeface="Century Gothic" panose="020B0502020202020204" pitchFamily="34" charset="0"/>
              </a:rPr>
              <a:t>Осуществлял сборку сервер-машины и настраивал её с помощью приложения </a:t>
            </a:r>
            <a:r>
              <a:rPr lang="ru-RU" sz="1500" dirty="0" err="1">
                <a:latin typeface="Century Gothic" panose="020B0502020202020204" pitchFamily="34" charset="0"/>
              </a:rPr>
              <a:t>Any</a:t>
            </a:r>
            <a:r>
              <a:rPr lang="ru-RU" sz="1500" dirty="0">
                <a:latin typeface="Century Gothic" panose="020B0502020202020204" pitchFamily="34" charset="0"/>
              </a:rPr>
              <a:t> </a:t>
            </a:r>
            <a:r>
              <a:rPr lang="ru-RU" sz="1500" dirty="0" err="1">
                <a:latin typeface="Century Gothic" panose="020B0502020202020204" pitchFamily="34" charset="0"/>
              </a:rPr>
              <a:t>Desk</a:t>
            </a:r>
            <a:r>
              <a:rPr lang="ru-RU" sz="1500" dirty="0">
                <a:latin typeface="Century Gothic" panose="020B0502020202020204" pitchFamily="34" charset="0"/>
              </a:rPr>
              <a:t> для удалённого управления сервер-машиной. </a:t>
            </a:r>
            <a:endParaRPr lang="en-US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500" dirty="0">
                <a:latin typeface="Century Gothic" panose="020B0502020202020204" pitchFamily="34" charset="0"/>
              </a:rPr>
              <a:t>Была произведена установка </a:t>
            </a:r>
            <a:r>
              <a:rPr lang="ru-RU" sz="1500" dirty="0" err="1">
                <a:latin typeface="Century Gothic" panose="020B0502020202020204" pitchFamily="34" charset="0"/>
              </a:rPr>
              <a:t>Ubuntu</a:t>
            </a:r>
            <a:r>
              <a:rPr lang="ru-RU" sz="1500" dirty="0">
                <a:latin typeface="Century Gothic" panose="020B0502020202020204" pitchFamily="34" charset="0"/>
              </a:rPr>
              <a:t> </a:t>
            </a:r>
            <a:r>
              <a:rPr lang="ru-RU" sz="1500" dirty="0" err="1">
                <a:latin typeface="Century Gothic" panose="020B0502020202020204" pitchFamily="34" charset="0"/>
              </a:rPr>
              <a:t>Server</a:t>
            </a:r>
            <a:r>
              <a:rPr lang="ru-RU" sz="1500" dirty="0">
                <a:latin typeface="Century Gothic" panose="020B0502020202020204" pitchFamily="34" charset="0"/>
              </a:rPr>
              <a:t>, </a:t>
            </a:r>
            <a:r>
              <a:rPr lang="ru-RU" sz="1500" dirty="0" err="1">
                <a:latin typeface="Century Gothic" panose="020B0502020202020204" pitchFamily="34" charset="0"/>
              </a:rPr>
              <a:t>Java</a:t>
            </a:r>
            <a:r>
              <a:rPr lang="ru-RU" sz="1500" dirty="0">
                <a:latin typeface="Century Gothic" panose="020B0502020202020204" pitchFamily="34" charset="0"/>
              </a:rPr>
              <a:t> SDK, SEE, установлены модули </a:t>
            </a:r>
            <a:r>
              <a:rPr lang="ru-RU" sz="1500" dirty="0" err="1">
                <a:latin typeface="Century Gothic" panose="020B0502020202020204" pitchFamily="34" charset="0"/>
              </a:rPr>
              <a:t>openserver</a:t>
            </a:r>
            <a:r>
              <a:rPr lang="ru-RU" sz="1500" dirty="0">
                <a:latin typeface="Century Gothic" panose="020B0502020202020204" pitchFamily="34" charset="0"/>
              </a:rPr>
              <a:t>.</a:t>
            </a:r>
            <a:endParaRPr lang="en-US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sz="1500" dirty="0"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500" dirty="0">
                <a:latin typeface="Century Gothic" panose="020B0502020202020204" pitchFamily="34" charset="0"/>
              </a:rPr>
              <a:t>Подключение системы безопасности на сервер, тесты</a:t>
            </a:r>
          </a:p>
        </p:txBody>
      </p:sp>
    </p:spTree>
    <p:extLst>
      <p:ext uri="{BB962C8B-B14F-4D97-AF65-F5344CB8AC3E}">
        <p14:creationId xmlns:p14="http://schemas.microsoft.com/office/powerpoint/2010/main" val="42642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03DAF1-D353-238C-DA4A-D85F345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Лев Красулин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EAF81D0-9CF2-B25C-1A8F-2105BFBD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089" y="1590827"/>
            <a:ext cx="5956183" cy="16138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Отрисовал лого боевых персонажей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Составил набросок расположения иконок и элементов интерфейса в окне игры, форматы игры 1 на 1, 2 на 1 и 2 на 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Занялся разработкой системы редкости карт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EDC255-C84A-D90B-FD48-3C5866C3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1" y="1590827"/>
            <a:ext cx="1449747" cy="2308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E2A53EB-A09A-306B-2581-440B6EE5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14" y="4076211"/>
            <a:ext cx="3467449" cy="195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877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E222D-8525-CFF4-0DC0-4C671D77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Денис Коротов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3E9A980-DED2-0121-4BA7-66224AD3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478" y="1523465"/>
            <a:ext cx="6617636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Собрал всю необходимую информацию от участников проекта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Отработал по запрос – найдя нужные материалы для изучения участниками проекта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Сделал презентацию и разработал дизайн к ней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Обновил собранное законодательство относящееся к нашей деятельности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FF6FB3-EEFF-B1F4-0296-2F3CED8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5" y="1602298"/>
            <a:ext cx="1494753" cy="2544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745250C-77BE-AA68-A557-40C0A8ED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13" y="3324314"/>
            <a:ext cx="2050279" cy="2845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8E354D-1570-7D07-0BD9-8ACEE75E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/>
              <a:t>Деданов</a:t>
            </a:r>
            <a:r>
              <a:rPr lang="ru-RU" dirty="0"/>
              <a:t> Алексей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76B9AA-892B-0BDD-1E82-BFD8BCDA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987" y="1597114"/>
            <a:ext cx="5478009" cy="46023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Были изучены переданные документы по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C#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Был написан тестовый </a:t>
            </a:r>
            <a:r>
              <a:rPr lang="ru-RU" dirty="0" err="1"/>
              <a:t>бэк</a:t>
            </a:r>
            <a:r>
              <a:rPr lang="ru-RU" dirty="0"/>
              <a:t>-энд игры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Проведено тестирование работоспособности кода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Проработал структуру кода - архитектуру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B33AAF-1856-A4F7-A670-2C339846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16" y="3898289"/>
            <a:ext cx="2882765" cy="2182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323604-A001-AF06-0AF3-5257C43B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01" y="1597114"/>
            <a:ext cx="1743318" cy="2286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63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1C6E5-C44C-DBA5-0E89-659B10D6C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5ED32E-CE4D-A4A1-6A12-8E23A330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A832E-D6A4-8289-1D78-23043AC2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D5C-F95A-42A3-88EC-882E2435144E}" type="datetime1">
              <a:rPr lang="ru-RU" smtClean="0"/>
              <a:t>11.11.2022</a:t>
            </a:fld>
            <a:endParaRPr lang="en-US" dirty="0"/>
          </a:p>
        </p:txBody>
      </p:sp>
      <p:pic>
        <p:nvPicPr>
          <p:cNvPr id="5" name="Рисунок 4" descr="Изображение ткани, стола, красного цвета, покрытия">
            <a:extLst>
              <a:ext uri="{FF2B5EF4-FFF2-40B4-BE49-F238E27FC236}">
                <a16:creationId xmlns:a16="http://schemas.microsoft.com/office/drawing/2014/main" id="{1F899995-105D-D064-404F-D0EE35CF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2_TF56410444" id="{B90EE3AD-7B87-4DBC-A32F-68F479F575F4}" vid="{514B2A49-20D6-4A2D-8438-3789ECD2BF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{9595A240-95AD-45FB-8251-3CBD6E18F319}tf56410444_win32</Template>
  <TotalTime>36</TotalTime>
  <Words>230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Avenir Next LT Pro</vt:lpstr>
      <vt:lpstr>Calibri</vt:lpstr>
      <vt:lpstr>Century Gothic</vt:lpstr>
      <vt:lpstr>Courier New</vt:lpstr>
      <vt:lpstr>Garamond</vt:lpstr>
      <vt:lpstr>СавонVTI</vt:lpstr>
      <vt:lpstr>ABYSS CLIDER CARD GAME</vt:lpstr>
      <vt:lpstr>Савин Алексей</vt:lpstr>
      <vt:lpstr>Сухолозов Кирилл</vt:lpstr>
      <vt:lpstr>Лев Красулин</vt:lpstr>
      <vt:lpstr>Денис Коротов</vt:lpstr>
      <vt:lpstr>Деданов Алексей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Денис Коротов</dc:creator>
  <cp:lastModifiedBy>Коротов Денис Игоревич</cp:lastModifiedBy>
  <cp:revision>5</cp:revision>
  <dcterms:created xsi:type="dcterms:W3CDTF">2022-11-10T22:45:21Z</dcterms:created>
  <dcterms:modified xsi:type="dcterms:W3CDTF">2022-11-11T08:24:51Z</dcterms:modified>
</cp:coreProperties>
</file>