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20,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52940" y="1558766"/>
            <a:ext cx="6171860" cy="1204306"/>
          </a:xfrm>
        </p:spPr>
        <p:txBody>
          <a:bodyPr/>
          <a:lstStyle/>
          <a:p>
            <a:r>
              <a:rPr lang="en-US" dirty="0" smtClean="0"/>
              <a:t>Getting the Most out of OSG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“IDEAL”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ideal OSG job is: 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1 - 8 hours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1 CPU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&lt; 2GB of memory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&lt; 4GB of disk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 smtClean="0"/>
              <a:t>You *can* run jobs at other scales; but if you have control over your job size, this is the ideal.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41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Submitting to the grid requires intentionality.  </a:t>
            </a:r>
          </a:p>
          <a:p>
            <a:r>
              <a:rPr lang="en-US" sz="2000" dirty="0" smtClean="0"/>
              <a:t>In particular, it’s good to think about: 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Where is your data? 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What data do you need as input for each job?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What data is produced as output for each job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How flexible is your code (can it take different inputs)?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How many dependencies do you have?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22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861877" cy="35798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It’s good to have a record of what you’ve done, so you can recreate it.  </a:t>
            </a:r>
          </a:p>
          <a:p>
            <a:endParaRPr lang="en-US" sz="2000" dirty="0"/>
          </a:p>
          <a:p>
            <a:r>
              <a:rPr lang="en-US" sz="2000" dirty="0" smtClean="0"/>
              <a:t>Containers: reproducible (shareable!) software deployment</a:t>
            </a:r>
          </a:p>
          <a:p>
            <a:endParaRPr lang="en-US" sz="2000" dirty="0"/>
          </a:p>
          <a:p>
            <a:r>
              <a:rPr lang="en-US" sz="2000" dirty="0" smtClean="0"/>
              <a:t>Workflows: Automate and reproduce multiple steps</a:t>
            </a:r>
          </a:p>
          <a:p>
            <a:endParaRPr lang="en-US" sz="2000" dirty="0"/>
          </a:p>
          <a:p>
            <a:r>
              <a:rPr lang="en-US" sz="2000" dirty="0" smtClean="0"/>
              <a:t>Version Control: Track changes, keep a “master” copy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71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+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will probably want to automate your work, based on some of the things you thought about in the previous slide.  Some tools to help you do this: 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err="1" smtClean="0"/>
              <a:t>DAGMan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err="1" smtClean="0"/>
              <a:t>Makeflow</a:t>
            </a:r>
            <a:r>
              <a:rPr lang="en-US" sz="2000" dirty="0" smtClean="0"/>
              <a:t> / </a:t>
            </a:r>
            <a:r>
              <a:rPr lang="en-US" sz="2000" dirty="0" err="1" smtClean="0"/>
              <a:t>Workqueue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Scripts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1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Power of HTC - SO MUCH COMPUTING!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 little investment up front will accelerate your computing a lot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Saving yourself headaches in the future</a:t>
            </a:r>
          </a:p>
          <a:p>
            <a:endParaRPr lang="en-US" sz="2000" dirty="0"/>
          </a:p>
          <a:p>
            <a:r>
              <a:rPr lang="en-US" sz="2000" dirty="0" smtClean="0"/>
              <a:t>Leverage resources effectively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847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459</TotalTime>
  <Words>214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Getting the Most out of OSG</vt:lpstr>
      <vt:lpstr>The “IDEAL” Job</vt:lpstr>
      <vt:lpstr>Intentionality</vt:lpstr>
      <vt:lpstr>Reproducibility</vt:lpstr>
      <vt:lpstr>Workflows + Automation</vt:lpstr>
      <vt:lpstr>why bother?</vt:lpstr>
    </vt:vector>
  </TitlesOfParts>
  <Company>CHTC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Most out of OSG</dc:title>
  <dc:creator>Christina Koch</dc:creator>
  <cp:lastModifiedBy>Christina Koch</cp:lastModifiedBy>
  <cp:revision>14</cp:revision>
  <dcterms:created xsi:type="dcterms:W3CDTF">2019-03-20T18:15:47Z</dcterms:created>
  <dcterms:modified xsi:type="dcterms:W3CDTF">2019-03-21T01:55:12Z</dcterms:modified>
</cp:coreProperties>
</file>