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0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0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09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6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6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07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58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8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0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9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76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7EAF-A813-4E61-AB03-7939E263E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CCA0-DB59-4DF5-8FA6-609E71039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D1169-EAA7-41CF-A541-200041054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0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388F1BA7-7B5A-48F5-B4E0-52DDA9493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9068"/>
            <a:ext cx="12211854" cy="6869169"/>
          </a:xfrm>
          <a:prstGeom prst="rect">
            <a:avLst/>
          </a:prstGeom>
        </p:spPr>
      </p:pic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6B09-B7A5-47A8-8DFE-2B173896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832"/>
            <a:ext cx="3114675" cy="1171318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AGANTUK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5484-269D-4F73-8BCC-8A85ECD16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176" y="1228972"/>
            <a:ext cx="2215099" cy="413529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rgbClr val="C34D9F"/>
                </a:solidFill>
              </a:rPr>
              <a:t>WE ARE ALL A TEAM</a:t>
            </a:r>
          </a:p>
        </p:txBody>
      </p:sp>
      <p:sp>
        <p:nvSpPr>
          <p:cNvPr id="19" name="Google Shape;745;p40">
            <a:extLst>
              <a:ext uri="{FF2B5EF4-FFF2-40B4-BE49-F238E27FC236}">
                <a16:creationId xmlns:a16="http://schemas.microsoft.com/office/drawing/2014/main" id="{0A985C09-B42F-45B5-87E4-C3BDBFBF69B3}"/>
              </a:ext>
            </a:extLst>
          </p:cNvPr>
          <p:cNvSpPr txBox="1"/>
          <p:nvPr/>
        </p:nvSpPr>
        <p:spPr>
          <a:xfrm>
            <a:off x="4973870" y="3684253"/>
            <a:ext cx="6816616" cy="121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arela"/>
                <a:ea typeface="Varela"/>
                <a:cs typeface="Varela"/>
                <a:sym typeface="Varela"/>
              </a:rPr>
              <a:t>👩 👦 👦 👦 👦 👦</a:t>
            </a:r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000000"/>
              </a:highlight>
              <a:uLnTx/>
              <a:uFillTx/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494C5-7500-477E-98CD-DCB4181C928A}"/>
              </a:ext>
            </a:extLst>
          </p:cNvPr>
          <p:cNvSpPr txBox="1"/>
          <p:nvPr/>
        </p:nvSpPr>
        <p:spPr>
          <a:xfrm>
            <a:off x="4654770" y="1867017"/>
            <a:ext cx="786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SAIMANTI    SOURAV    BISWADEEP   SUBHANKAR    RITAYAN    ISHAN(T.L)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3A9154-582C-4BEA-800E-A88D56327CC7}"/>
              </a:ext>
            </a:extLst>
          </p:cNvPr>
          <p:cNvCxnSpPr/>
          <p:nvPr/>
        </p:nvCxnSpPr>
        <p:spPr>
          <a:xfrm>
            <a:off x="5503985" y="2236349"/>
            <a:ext cx="0" cy="1538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605510-0263-4F2D-AF43-810227C207FD}"/>
              </a:ext>
            </a:extLst>
          </p:cNvPr>
          <p:cNvCxnSpPr/>
          <p:nvPr/>
        </p:nvCxnSpPr>
        <p:spPr>
          <a:xfrm>
            <a:off x="6535615" y="2236349"/>
            <a:ext cx="0" cy="1538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220334-77DA-42B4-9828-0B8B8EF55654}"/>
              </a:ext>
            </a:extLst>
          </p:cNvPr>
          <p:cNvCxnSpPr/>
          <p:nvPr/>
        </p:nvCxnSpPr>
        <p:spPr>
          <a:xfrm>
            <a:off x="7634654" y="2236349"/>
            <a:ext cx="0" cy="1538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8A4D82-CB0F-447A-BA2C-8F02B3D7C822}"/>
              </a:ext>
            </a:extLst>
          </p:cNvPr>
          <p:cNvCxnSpPr/>
          <p:nvPr/>
        </p:nvCxnSpPr>
        <p:spPr>
          <a:xfrm>
            <a:off x="8698698" y="2236349"/>
            <a:ext cx="0" cy="1538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FA251C-E489-437B-B33C-3148736B9554}"/>
              </a:ext>
            </a:extLst>
          </p:cNvPr>
          <p:cNvCxnSpPr/>
          <p:nvPr/>
        </p:nvCxnSpPr>
        <p:spPr>
          <a:xfrm>
            <a:off x="9867900" y="2236349"/>
            <a:ext cx="0" cy="1538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D0AC1C-422B-4193-9F2F-FC9926C11A3C}"/>
              </a:ext>
            </a:extLst>
          </p:cNvPr>
          <p:cNvCxnSpPr/>
          <p:nvPr/>
        </p:nvCxnSpPr>
        <p:spPr>
          <a:xfrm>
            <a:off x="10966939" y="2236349"/>
            <a:ext cx="0" cy="1538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29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 build="p"/>
      <p:bldP spid="1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2244-66C5-4924-ACB9-CF15C842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DC70-2016-4499-B036-9E5BEB78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11619"/>
            <a:ext cx="10353762" cy="3714749"/>
          </a:xfrm>
        </p:spPr>
        <p:txBody>
          <a:bodyPr>
            <a:normAutofit/>
          </a:bodyPr>
          <a:lstStyle/>
          <a:p>
            <a:r>
              <a:rPr lang="en-GB" sz="4000" dirty="0">
                <a:effectLst/>
              </a:rPr>
              <a:t>National Web Portal is used for designing Job oriented courses with the help of Human Resource data and desirable skill sets from industries.</a:t>
            </a:r>
          </a:p>
          <a:p>
            <a:r>
              <a:rPr lang="en-GB" sz="4000" dirty="0">
                <a:effectLst/>
              </a:rPr>
              <a:t>Organization: govt. of Uttarakhand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6090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1ADF-E5A1-4DFE-B304-8ACB6FCA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DIAGRAM:</a:t>
            </a:r>
          </a:p>
        </p:txBody>
      </p:sp>
      <p:pic>
        <p:nvPicPr>
          <p:cNvPr id="4" name="Google Shape;79;p3">
            <a:extLst>
              <a:ext uri="{FF2B5EF4-FFF2-40B4-BE49-F238E27FC236}">
                <a16:creationId xmlns:a16="http://schemas.microsoft.com/office/drawing/2014/main" id="{1CCFB553-2A6D-40EE-839A-964A9E4D50A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465922" y="1644162"/>
            <a:ext cx="9249507" cy="467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13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44E8-83F7-4C73-A591-88881F66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Possible challenges </a:t>
            </a:r>
            <a:br>
              <a:rPr lang="en-IN" sz="2800" dirty="0"/>
            </a:br>
            <a:r>
              <a:rPr lang="en-IN" sz="2800" dirty="0"/>
              <a:t>&amp; </a:t>
            </a:r>
            <a:br>
              <a:rPr lang="en-IN" sz="2800" dirty="0"/>
            </a:br>
            <a:r>
              <a:rPr lang="en-IN" sz="2800" dirty="0"/>
              <a:t>Limitations:</a:t>
            </a:r>
            <a:br>
              <a:rPr lang="en-IN" sz="2800" dirty="0"/>
            </a:br>
            <a:r>
              <a:rPr lang="en-IN" sz="2800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C9D6-7A04-4493-B2B2-97CD8AE6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Making The Portal User friendly</a:t>
            </a:r>
          </a:p>
          <a:p>
            <a:r>
              <a:rPr lang="en-IN" dirty="0"/>
              <a:t>Using the parser efficiently and performance.</a:t>
            </a:r>
          </a:p>
          <a:p>
            <a:r>
              <a:rPr lang="en-IN" dirty="0"/>
              <a:t>Reducing the time-complexity of the program.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24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1BCF-6321-4D85-AA96-076839C0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8870F-E6FB-4D39-96B9-664E53F0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6880" cy="6858000"/>
          </a:xfrm>
        </p:spPr>
      </p:pic>
    </p:spTree>
    <p:extLst>
      <p:ext uri="{BB962C8B-B14F-4D97-AF65-F5344CB8AC3E}">
        <p14:creationId xmlns:p14="http://schemas.microsoft.com/office/powerpoint/2010/main" val="629514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F41"/>
      </a:dk2>
      <a:lt2>
        <a:srgbClr val="E2E8E4"/>
      </a:lt2>
      <a:accent1>
        <a:srgbClr val="C34D9F"/>
      </a:accent1>
      <a:accent2>
        <a:srgbClr val="A43BB1"/>
      </a:accent2>
      <a:accent3>
        <a:srgbClr val="854DC3"/>
      </a:accent3>
      <a:accent4>
        <a:srgbClr val="534DB9"/>
      </a:accent4>
      <a:accent5>
        <a:srgbClr val="4D78C3"/>
      </a:accent5>
      <a:accent6>
        <a:srgbClr val="3B97B1"/>
      </a:accent6>
      <a:hlink>
        <a:srgbClr val="5E73C9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Franklin Gothic Book</vt:lpstr>
      <vt:lpstr>Varela</vt:lpstr>
      <vt:lpstr>Wingdings 2</vt:lpstr>
      <vt:lpstr>SlateVTI</vt:lpstr>
      <vt:lpstr>PowerPoint Presentation</vt:lpstr>
      <vt:lpstr>AGANTUK</vt:lpstr>
      <vt:lpstr>PROBLEM STATEMENT </vt:lpstr>
      <vt:lpstr>USE CASE DIAGRAM:</vt:lpstr>
      <vt:lpstr>Possible challenges  &amp;  Limitations: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AGANTUK</dc:title>
  <dc:creator>Ishan Ali</dc:creator>
  <cp:lastModifiedBy>Ishan Ali</cp:lastModifiedBy>
  <cp:revision>12</cp:revision>
  <dcterms:created xsi:type="dcterms:W3CDTF">2020-01-21T14:10:27Z</dcterms:created>
  <dcterms:modified xsi:type="dcterms:W3CDTF">2020-01-21T16:36:41Z</dcterms:modified>
</cp:coreProperties>
</file>