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5" r:id="rId4"/>
    <p:sldId id="266" r:id="rId5"/>
    <p:sldId id="267" r:id="rId6"/>
    <p:sldId id="269" r:id="rId7"/>
    <p:sldId id="268" r:id="rId8"/>
    <p:sldId id="276" r:id="rId9"/>
    <p:sldId id="277" r:id="rId10"/>
    <p:sldId id="271" r:id="rId11"/>
    <p:sldId id="278" r:id="rId12"/>
    <p:sldId id="274" r:id="rId13"/>
    <p:sldId id="279" r:id="rId14"/>
    <p:sldId id="272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FF7-366D-4084-B572-F6D734CBED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070E1-7C1E-4248-9C26-5954D4A62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1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8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729993"/>
            <a:ext cx="12192000" cy="96069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1120" y="2252748"/>
            <a:ext cx="9144000" cy="1024458"/>
          </a:xfrm>
        </p:spPr>
        <p:txBody>
          <a:bodyPr/>
          <a:lstStyle/>
          <a:p>
            <a:r>
              <a:rPr lang="ko-KR" altLang="en-US" b="1" dirty="0" err="1" smtClean="0"/>
              <a:t>교촌치킨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PWA </a:t>
            </a:r>
            <a:r>
              <a:rPr lang="ko-KR" altLang="en-US" b="1" dirty="0" smtClean="0"/>
              <a:t>앱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51" y="3468398"/>
            <a:ext cx="48489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7" y="2039435"/>
            <a:ext cx="2140684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32044" y="2280505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2044" y="2039435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6069" y="2644272"/>
            <a:ext cx="25472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97" y="2596389"/>
            <a:ext cx="4229924" cy="28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7" y="2039435"/>
            <a:ext cx="2140684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32044" y="2280505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2044" y="2039435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6069" y="2644272"/>
            <a:ext cx="25472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5" y="2039435"/>
            <a:ext cx="2183409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020245" y="2280505"/>
            <a:ext cx="2183409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20244" y="2039435"/>
            <a:ext cx="27277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97" y="2596389"/>
            <a:ext cx="4229924" cy="28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3" y="2039435"/>
            <a:ext cx="2158471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6375" y="2280505"/>
            <a:ext cx="2158470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6373" y="2039435"/>
            <a:ext cx="27277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1" y="2039435"/>
            <a:ext cx="2457450" cy="1857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1" y="4115971"/>
            <a:ext cx="5572903" cy="22577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88872" y="5976851"/>
            <a:ext cx="1520786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562455" y="806178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34" y="2580409"/>
            <a:ext cx="3328465" cy="32961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0" y="2036617"/>
            <a:ext cx="2134614" cy="4320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2" y="2036617"/>
            <a:ext cx="2098311" cy="4320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33900" y="2277687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3900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16052" y="2277687"/>
            <a:ext cx="2098311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16052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447317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0" y="2036617"/>
            <a:ext cx="2140684" cy="4355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68" y="2036617"/>
            <a:ext cx="2169204" cy="4355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27830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27968" y="2036617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3901" y="2277687"/>
            <a:ext cx="2134614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7968" y="2277687"/>
            <a:ext cx="2169204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04" y="2626995"/>
            <a:ext cx="2360296" cy="2460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 smtClean="0">
                <a:solidFill>
                  <a:schemeClr val="bg1"/>
                </a:solidFill>
              </a:rPr>
              <a:t>끄읕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1" y="1830576"/>
            <a:ext cx="3151389" cy="1832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5" y="3812586"/>
            <a:ext cx="2773420" cy="106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2408" y="2562385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18.2.0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2408" y="4084829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React-router-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 v6.4.3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0" y="5023644"/>
            <a:ext cx="3295650" cy="1390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2408" y="5607274"/>
            <a:ext cx="19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Tailwindcss</a:t>
            </a:r>
            <a:r>
              <a:rPr lang="en-US" altLang="ko-KR" dirty="0" smtClean="0"/>
              <a:t> v3.2.4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7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730299"/>
            <a:ext cx="4625035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30" y="2730299"/>
            <a:ext cx="4495754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62849" y="563781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안드로이드 버전 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7606" y="56378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버전 홈페이지</a:t>
            </a:r>
            <a:endParaRPr lang="ko-KR" altLang="en-US" dirty="0"/>
          </a:p>
        </p:txBody>
      </p:sp>
      <p:sp>
        <p:nvSpPr>
          <p:cNvPr id="6" name="십자형 5"/>
          <p:cNvSpPr/>
          <p:nvPr/>
        </p:nvSpPr>
        <p:spPr>
          <a:xfrm>
            <a:off x="5866924" y="3754528"/>
            <a:ext cx="390699" cy="395352"/>
          </a:xfrm>
          <a:prstGeom prst="plus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21" y="5569196"/>
            <a:ext cx="1343503" cy="5065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9" y="2045272"/>
            <a:ext cx="6601746" cy="3620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21039" y="2028241"/>
            <a:ext cx="399011" cy="376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2789053" y="2090090"/>
            <a:ext cx="2181957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89053" y="60330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80244" y="206018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94218" y="6084927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4218" y="39518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" idx="1"/>
          </p:cNvCxnSpPr>
          <p:nvPr/>
        </p:nvCxnSpPr>
        <p:spPr>
          <a:xfrm>
            <a:off x="5081588" y="22448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95562" y="62834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4" idx="1"/>
          </p:cNvCxnSpPr>
          <p:nvPr/>
        </p:nvCxnSpPr>
        <p:spPr>
          <a:xfrm>
            <a:off x="5327872" y="4136502"/>
            <a:ext cx="366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95562" y="242951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311866" y="2429514"/>
            <a:ext cx="0" cy="3533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201912" y="596646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8426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8426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8426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0900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9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8426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8426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8426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0900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789053" y="60330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07724" y="4061591"/>
            <a:ext cx="1613811" cy="1006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10" idx="3"/>
            <a:endCxn id="16" idx="1"/>
          </p:cNvCxnSpPr>
          <p:nvPr/>
        </p:nvCxnSpPr>
        <p:spPr>
          <a:xfrm flipV="1">
            <a:off x="4971010" y="4564792"/>
            <a:ext cx="1536714" cy="170480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07724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/>
          <p:cNvCxnSpPr>
            <a:stCxn id="17" idx="1"/>
          </p:cNvCxnSpPr>
          <p:nvPr/>
        </p:nvCxnSpPr>
        <p:spPr>
          <a:xfrm flipH="1" flipV="1">
            <a:off x="4971010" y="2244848"/>
            <a:ext cx="15367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68" y="2044930"/>
            <a:ext cx="2124743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2249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2495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68" y="2044930"/>
            <a:ext cx="2124743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06" y="2044930"/>
            <a:ext cx="2138889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2249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863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2495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87077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72</Words>
  <Application>Microsoft Office PowerPoint</Application>
  <PresentationFormat>와이드스크린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교촌치킨 PWA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2022-12-01T01:11:26Z</dcterms:created>
  <dcterms:modified xsi:type="dcterms:W3CDTF">2022-12-01T06:21:21Z</dcterms:modified>
</cp:coreProperties>
</file>