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9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92FF7-366D-4084-B572-F6D734CBED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070E1-7C1E-4248-9C26-5954D4A62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1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8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729993"/>
            <a:ext cx="12192000" cy="96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A51E-E86D-4993-BDA1-3B44AA4202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9BD6-913B-416F-99C9-8D4C33AC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1120" y="2252748"/>
            <a:ext cx="9144000" cy="1024458"/>
          </a:xfrm>
        </p:spPr>
        <p:txBody>
          <a:bodyPr/>
          <a:lstStyle/>
          <a:p>
            <a:r>
              <a:rPr lang="ko-KR" altLang="en-US" b="1" dirty="0" err="1" smtClean="0"/>
              <a:t>교촌치킨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PWA </a:t>
            </a:r>
            <a:r>
              <a:rPr lang="ko-KR" altLang="en-US" b="1" dirty="0" smtClean="0"/>
              <a:t>앱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1" y="3468398"/>
            <a:ext cx="484890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2424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789053" y="2242490"/>
            <a:ext cx="2181957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2424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 7"/>
          <p:cNvCxnSpPr/>
          <p:nvPr/>
        </p:nvCxnSpPr>
        <p:spPr>
          <a:xfrm flipV="1">
            <a:off x="2951018" y="19950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33700" y="19950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514705" y="19950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7551" y="4053039"/>
            <a:ext cx="46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</a:t>
            </a:r>
            <a:r>
              <a:rPr lang="en-US" altLang="ko-KR" dirty="0" smtClean="0"/>
              <a:t>: PWA</a:t>
            </a:r>
            <a:r>
              <a:rPr lang="ko-KR" altLang="en-US" dirty="0" smtClean="0"/>
              <a:t>지만 앱을 기준으로 따라하기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17551" y="3627304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사업성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앱이 없다고 생각하고 소개하기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7551" y="4478774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사용한 스택과 코드 상 어려웠던 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4640" y="4904509"/>
            <a:ext cx="445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전부 조금씩 섞기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7551" y="630533"/>
            <a:ext cx="7839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Ppt</a:t>
            </a:r>
            <a:r>
              <a:rPr lang="ko-KR" altLang="en-US" dirty="0" smtClean="0"/>
              <a:t>로 보여주고 싶은 것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앱 만들었음</a:t>
            </a:r>
            <a:endParaRPr lang="en-US" altLang="ko-KR" dirty="0" smtClean="0"/>
          </a:p>
          <a:p>
            <a:r>
              <a:rPr lang="ko-KR" altLang="en-US" dirty="0" smtClean="0"/>
              <a:t>왜 이걸로 만듦 </a:t>
            </a:r>
            <a:r>
              <a:rPr lang="en-US" altLang="ko-KR" dirty="0" smtClean="0"/>
              <a:t>?</a:t>
            </a:r>
            <a:r>
              <a:rPr lang="en-US" altLang="ko-KR" dirty="0"/>
              <a:t> </a:t>
            </a:r>
            <a:r>
              <a:rPr lang="ko-KR" altLang="en-US" dirty="0" smtClean="0"/>
              <a:t>디자인 단순하지만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연동하는 것이 장점이라고 생각해서</a:t>
            </a:r>
            <a:endParaRPr lang="en-US" altLang="ko-KR" dirty="0" smtClean="0"/>
          </a:p>
          <a:p>
            <a:r>
              <a:rPr lang="ko-KR" altLang="en-US" dirty="0" smtClean="0"/>
              <a:t>장점이 뭐임 </a:t>
            </a:r>
            <a:r>
              <a:rPr lang="en-US" altLang="ko-KR" dirty="0" smtClean="0"/>
              <a:t>? PWA</a:t>
            </a:r>
            <a:r>
              <a:rPr lang="ko-KR" altLang="en-US" dirty="0" smtClean="0"/>
              <a:t>는 기존 </a:t>
            </a:r>
            <a:r>
              <a:rPr lang="ko-KR" altLang="en-US" dirty="0" err="1" smtClean="0"/>
              <a:t>교촌치킨이</a:t>
            </a:r>
            <a:r>
              <a:rPr lang="ko-KR" altLang="en-US" dirty="0" smtClean="0"/>
              <a:t> 앱과 웹으로 나뉘어 있는 걸 하나로 합친 </a:t>
            </a:r>
            <a:r>
              <a:rPr lang="ko-KR" altLang="en-US" dirty="0" err="1" smtClean="0"/>
              <a:t>늑김</a:t>
            </a:r>
            <a:endParaRPr lang="en-US" altLang="ko-KR" dirty="0" smtClean="0"/>
          </a:p>
          <a:p>
            <a:r>
              <a:rPr lang="ko-KR" altLang="en-US" dirty="0" smtClean="0"/>
              <a:t>단점은 뭐임 개선 방법은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원본과 좀 다름 아이콘에 신경을 많이 쓸 수 없었음 지도와 연동되어서 주문할 때 가까운 곳으로 자동 배정되면 좋겠음 </a:t>
            </a:r>
            <a:r>
              <a:rPr lang="ko-KR" altLang="en-US" dirty="0" err="1" smtClean="0"/>
              <a:t>배민이나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요기요같은</a:t>
            </a:r>
            <a:r>
              <a:rPr lang="ko-KR" altLang="en-US" dirty="0" smtClean="0"/>
              <a:t> 배달 </a:t>
            </a:r>
            <a:r>
              <a:rPr lang="ko-KR" altLang="en-US" dirty="0" err="1" smtClean="0"/>
              <a:t>어플과의</a:t>
            </a:r>
            <a:r>
              <a:rPr lang="ko-KR" altLang="en-US" dirty="0" smtClean="0"/>
              <a:t> 차이점도 있으면 좋겠음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20982" y="814647"/>
            <a:ext cx="1321723" cy="125522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982" y="216309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컬러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7596" y="216309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컬러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7596" y="814647"/>
            <a:ext cx="1321723" cy="1255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4880" y="2468880"/>
            <a:ext cx="4011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고른 이유</a:t>
            </a: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소개와 그 만의 장점</a:t>
            </a:r>
            <a:endParaRPr lang="en-US" altLang="ko-KR" dirty="0" smtClean="0"/>
          </a:p>
          <a:p>
            <a:r>
              <a:rPr lang="en-US" altLang="ko-KR" dirty="0" smtClean="0"/>
              <a:t>PWA</a:t>
            </a:r>
            <a:r>
              <a:rPr lang="ko-KR" altLang="en-US" dirty="0" smtClean="0"/>
              <a:t>로서의 기존 앱과의 차이점 장점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및 페이지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메인메뉴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사이드바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메뉴선택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매장찾기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기타 주문내역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0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1" y="1830576"/>
            <a:ext cx="3151389" cy="1832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55" y="3812586"/>
            <a:ext cx="2773420" cy="106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2408" y="2562385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18.2.0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2408" y="4084829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React-router-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 v6.4.3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0" y="5023644"/>
            <a:ext cx="3295650" cy="1390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52408" y="5607274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Tailwindcss</a:t>
            </a:r>
            <a:r>
              <a:rPr lang="en-US" altLang="ko-KR" dirty="0" smtClean="0"/>
              <a:t> v3.2.4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개요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730299"/>
            <a:ext cx="4625035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30" y="2730299"/>
            <a:ext cx="4495754" cy="2536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62849" y="563781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안드로이드 버전 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7606" y="56378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ko-KR" altLang="en-US" dirty="0" err="1" smtClean="0"/>
              <a:t>교촌치킨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버전 홈페이지</a:t>
            </a:r>
            <a:endParaRPr lang="ko-KR" altLang="en-US" dirty="0"/>
          </a:p>
        </p:txBody>
      </p:sp>
      <p:sp>
        <p:nvSpPr>
          <p:cNvPr id="6" name="십자형 5"/>
          <p:cNvSpPr/>
          <p:nvPr/>
        </p:nvSpPr>
        <p:spPr>
          <a:xfrm>
            <a:off x="5866924" y="3754528"/>
            <a:ext cx="390699" cy="395352"/>
          </a:xfrm>
          <a:prstGeom prst="plus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1" y="5569196"/>
            <a:ext cx="1343503" cy="506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0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2424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789053" y="2242490"/>
            <a:ext cx="2181957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89053" y="61854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80244" y="221258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94218" y="6237327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4218" y="41042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endCxn id="2" idx="1"/>
          </p:cNvCxnSpPr>
          <p:nvPr/>
        </p:nvCxnSpPr>
        <p:spPr>
          <a:xfrm>
            <a:off x="5081588" y="23972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95562" y="6435848"/>
            <a:ext cx="4986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4" idx="1"/>
          </p:cNvCxnSpPr>
          <p:nvPr/>
        </p:nvCxnSpPr>
        <p:spPr>
          <a:xfrm>
            <a:off x="5327872" y="4288902"/>
            <a:ext cx="366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195562" y="258191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11866" y="2581914"/>
            <a:ext cx="0" cy="3533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201912" y="6118864"/>
            <a:ext cx="135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2424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2424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9950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9950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9950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2424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9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3" y="2242490"/>
            <a:ext cx="2181957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89053" y="2242490"/>
            <a:ext cx="287522" cy="30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51018" y="1995055"/>
            <a:ext cx="0" cy="24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3700" y="1995055"/>
            <a:ext cx="4602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514705" y="1995055"/>
            <a:ext cx="0" cy="247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4" y="2242490"/>
            <a:ext cx="2167541" cy="44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789053" y="6185494"/>
            <a:ext cx="2181957" cy="47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07724" y="4213991"/>
            <a:ext cx="1613811" cy="1006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10" idx="3"/>
            <a:endCxn id="16" idx="1"/>
          </p:cNvCxnSpPr>
          <p:nvPr/>
        </p:nvCxnSpPr>
        <p:spPr>
          <a:xfrm flipV="1">
            <a:off x="4971010" y="4717192"/>
            <a:ext cx="1536714" cy="170480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967" y="70658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화면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9" y="1029748"/>
            <a:ext cx="3472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https://kyochonpwa.netlify.app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823834"/>
            <a:ext cx="3581900" cy="781159"/>
          </a:xfrm>
          <a:prstGeom prst="rect">
            <a:avLst/>
          </a:prstGeom>
          <a:ln w="76200"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4771505" y="823834"/>
            <a:ext cx="906088" cy="7811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176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교촌치킨 PWA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2022-12-01T01:11:26Z</dcterms:created>
  <dcterms:modified xsi:type="dcterms:W3CDTF">2022-12-01T03:19:59Z</dcterms:modified>
</cp:coreProperties>
</file>