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5" r:id="rId4"/>
    <p:sldId id="266" r:id="rId5"/>
    <p:sldId id="267" r:id="rId6"/>
    <p:sldId id="269" r:id="rId7"/>
    <p:sldId id="268" r:id="rId8"/>
    <p:sldId id="276" r:id="rId9"/>
    <p:sldId id="277" r:id="rId10"/>
    <p:sldId id="271" r:id="rId11"/>
    <p:sldId id="278" r:id="rId12"/>
    <p:sldId id="274" r:id="rId13"/>
    <p:sldId id="279" r:id="rId14"/>
    <p:sldId id="272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92FF7-366D-4084-B572-F6D734CBED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070E1-7C1E-4248-9C26-5954D4A62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1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4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8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8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7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729993"/>
            <a:ext cx="12192000" cy="96069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1120" y="2252748"/>
            <a:ext cx="9144000" cy="1024458"/>
          </a:xfrm>
        </p:spPr>
        <p:txBody>
          <a:bodyPr/>
          <a:lstStyle/>
          <a:p>
            <a:r>
              <a:rPr lang="ko-KR" altLang="en-US" b="1" dirty="0" err="1" smtClean="0"/>
              <a:t>교촌치킨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PWA </a:t>
            </a:r>
            <a:r>
              <a:rPr lang="ko-KR" altLang="en-US" b="1" dirty="0" smtClean="0"/>
              <a:t>앱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51" y="3468398"/>
            <a:ext cx="484890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656367" y="823833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7" y="2039435"/>
            <a:ext cx="2140684" cy="436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632044" y="2280505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2044" y="2039435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6069" y="2644272"/>
            <a:ext cx="25472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97" y="2596389"/>
            <a:ext cx="4229924" cy="28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656367" y="823833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7" y="2039435"/>
            <a:ext cx="2140684" cy="436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632044" y="2280505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2044" y="2039435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6069" y="2644272"/>
            <a:ext cx="25472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45" y="2039435"/>
            <a:ext cx="2183409" cy="436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3020245" y="2280505"/>
            <a:ext cx="2183409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20244" y="2039435"/>
            <a:ext cx="27277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97" y="2596389"/>
            <a:ext cx="4229924" cy="28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3" y="2039435"/>
            <a:ext cx="2158471" cy="436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656367" y="823833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6375" y="2280505"/>
            <a:ext cx="2158470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6373" y="2039435"/>
            <a:ext cx="27277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61" y="2039435"/>
            <a:ext cx="2457450" cy="1857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61" y="4115971"/>
            <a:ext cx="5572903" cy="22577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88872" y="5976851"/>
            <a:ext cx="1520786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6562455" y="806178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34" y="2580409"/>
            <a:ext cx="3328465" cy="32961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0" y="2036617"/>
            <a:ext cx="2134614" cy="4320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52" y="2036617"/>
            <a:ext cx="2098311" cy="4320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33900" y="2277687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3900" y="2036617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16052" y="2277687"/>
            <a:ext cx="2098311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16052" y="2036617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7447317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0" y="2036617"/>
            <a:ext cx="2140684" cy="4355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68" y="2036617"/>
            <a:ext cx="2169204" cy="4355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27830" y="2036617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27968" y="2036617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3901" y="2277687"/>
            <a:ext cx="2134614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27968" y="2277687"/>
            <a:ext cx="2169204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04" y="2626995"/>
            <a:ext cx="2360296" cy="24607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 smtClean="0">
                <a:solidFill>
                  <a:schemeClr val="bg1"/>
                </a:solidFill>
              </a:rPr>
              <a:t>끄읕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개요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1" y="1830576"/>
            <a:ext cx="3151389" cy="1832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55" y="3812586"/>
            <a:ext cx="2773420" cy="1061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2408" y="2562385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18.2.0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2408" y="4084829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React-router-</a:t>
            </a:r>
            <a:r>
              <a:rPr lang="en-US" altLang="ko-KR" dirty="0" err="1" smtClean="0"/>
              <a:t>dom</a:t>
            </a:r>
            <a:r>
              <a:rPr lang="en-US" altLang="ko-KR" dirty="0" smtClean="0"/>
              <a:t> v6.4.3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10" y="5023644"/>
            <a:ext cx="3295650" cy="1390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52408" y="5607274"/>
            <a:ext cx="199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Tailwindcss</a:t>
            </a:r>
            <a:r>
              <a:rPr lang="en-US" altLang="ko-KR" dirty="0" smtClean="0"/>
              <a:t> v3.2.4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7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개요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2730299"/>
            <a:ext cx="4625035" cy="2536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30" y="2730299"/>
            <a:ext cx="4495754" cy="2536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62849" y="563781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 </a:t>
            </a:r>
            <a:r>
              <a:rPr lang="ko-KR" altLang="en-US" dirty="0" err="1" smtClean="0"/>
              <a:t>교촌치킨</a:t>
            </a:r>
            <a:r>
              <a:rPr lang="ko-KR" altLang="en-US" dirty="0" smtClean="0"/>
              <a:t> 안드로이드 버전 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7606" y="5637814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 </a:t>
            </a:r>
            <a:r>
              <a:rPr lang="ko-KR" altLang="en-US" dirty="0" err="1" smtClean="0"/>
              <a:t>교촌치킨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버전 홈페이지</a:t>
            </a:r>
            <a:endParaRPr lang="ko-KR" altLang="en-US" dirty="0"/>
          </a:p>
        </p:txBody>
      </p:sp>
      <p:sp>
        <p:nvSpPr>
          <p:cNvPr id="6" name="십자형 5"/>
          <p:cNvSpPr/>
          <p:nvPr/>
        </p:nvSpPr>
        <p:spPr>
          <a:xfrm>
            <a:off x="5866924" y="3754528"/>
            <a:ext cx="390699" cy="395352"/>
          </a:xfrm>
          <a:prstGeom prst="plus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21" y="5569196"/>
            <a:ext cx="1343503" cy="5065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9" y="2045272"/>
            <a:ext cx="6601746" cy="36200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21039" y="2028241"/>
            <a:ext cx="399011" cy="376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0900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2789053" y="2090090"/>
            <a:ext cx="2181957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89053" y="6033094"/>
            <a:ext cx="2181957" cy="47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80244" y="206018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94218" y="6084927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94218" y="395183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2" idx="1"/>
          </p:cNvCxnSpPr>
          <p:nvPr/>
        </p:nvCxnSpPr>
        <p:spPr>
          <a:xfrm>
            <a:off x="5081588" y="2244848"/>
            <a:ext cx="4986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95562" y="6283448"/>
            <a:ext cx="4986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4" idx="1"/>
          </p:cNvCxnSpPr>
          <p:nvPr/>
        </p:nvCxnSpPr>
        <p:spPr>
          <a:xfrm>
            <a:off x="5327872" y="4136502"/>
            <a:ext cx="366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195562" y="2429514"/>
            <a:ext cx="135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311866" y="2429514"/>
            <a:ext cx="0" cy="3533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201912" y="5966464"/>
            <a:ext cx="135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0900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789053" y="20900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951018" y="1842655"/>
            <a:ext cx="0" cy="247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33700" y="1842655"/>
            <a:ext cx="4602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514705" y="1842655"/>
            <a:ext cx="0" cy="247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4" y="2090090"/>
            <a:ext cx="2167541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89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0900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789053" y="20900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951018" y="1842655"/>
            <a:ext cx="0" cy="247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33700" y="1842655"/>
            <a:ext cx="4602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514705" y="1842655"/>
            <a:ext cx="0" cy="247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4" y="2090090"/>
            <a:ext cx="2167541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789053" y="6033094"/>
            <a:ext cx="2181957" cy="47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07724" y="4061591"/>
            <a:ext cx="1613811" cy="1006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10" idx="3"/>
            <a:endCxn id="16" idx="1"/>
          </p:cNvCxnSpPr>
          <p:nvPr/>
        </p:nvCxnSpPr>
        <p:spPr>
          <a:xfrm flipV="1">
            <a:off x="4971010" y="4564792"/>
            <a:ext cx="1536714" cy="170480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07724" y="20900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7" name="직선 화살표 연결선 6"/>
          <p:cNvCxnSpPr>
            <a:stCxn id="17" idx="1"/>
          </p:cNvCxnSpPr>
          <p:nvPr/>
        </p:nvCxnSpPr>
        <p:spPr>
          <a:xfrm flipH="1" flipV="1">
            <a:off x="4971010" y="2244848"/>
            <a:ext cx="153671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771505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6" y="2044930"/>
            <a:ext cx="2144487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46486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2" y="2554635"/>
            <a:ext cx="3467584" cy="32865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6486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771505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6" y="2044930"/>
            <a:ext cx="2144487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68" y="2044930"/>
            <a:ext cx="2124743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46486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22495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2" y="2554635"/>
            <a:ext cx="3467584" cy="32865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6486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22495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771505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6" y="2044930"/>
            <a:ext cx="2144487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68" y="2044930"/>
            <a:ext cx="2124743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06" y="2044930"/>
            <a:ext cx="2138889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46486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22495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8635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2" y="2554635"/>
            <a:ext cx="3467584" cy="32865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6486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22495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87077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72</Words>
  <Application>Microsoft Office PowerPoint</Application>
  <PresentationFormat>와이드스크린</PresentationFormat>
  <Paragraphs>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교촌치킨 PWA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2022-12-01T01:11:26Z</dcterms:created>
  <dcterms:modified xsi:type="dcterms:W3CDTF">2022-12-01T06:55:25Z</dcterms:modified>
</cp:coreProperties>
</file>