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2" r:id="rId9"/>
    <p:sldId id="273" r:id="rId10"/>
    <p:sldId id="274" r:id="rId11"/>
    <p:sldId id="268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 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B8F"/>
    <a:srgbClr val="00002F"/>
    <a:srgbClr val="5D9CA1"/>
    <a:srgbClr val="8DBABD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71" y="100665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3429000" y="2138362"/>
            <a:ext cx="5334000" cy="2581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9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693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19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52236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&amp;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4062" y="1859773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667" y="1946729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50196" y="1946729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053" y="2762399"/>
            <a:ext cx="1109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제품에 대한 유저의  평가를 분석해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6425" y="153929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667" y="3743946"/>
            <a:ext cx="113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데이터베이스에 저장된 키워드와의 비교분석 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감정분석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아몰랑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있다고쳐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400" b="1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향상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 수 있습니다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095" y="1050704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anlaysis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253" y="1670199"/>
            <a:ext cx="1070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리뷰를 보고서 살지 말지 정하는 경우가 많습니다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판매자 또한 이러한 경향을 잘 알고 있기에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알바들이 많습니다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이를 잘 알고 있어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점만점의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긍정적인 평가를 보고 상품을 고르기보단 실 사용 후기의 안 좋은 점을 고려하여 상품을 거르는 경우가 많습니다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3" y="3563583"/>
            <a:ext cx="5319486" cy="28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06" y="3580718"/>
            <a:ext cx="5695886" cy="292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765253" y="3162322"/>
            <a:ext cx="107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 평가 예시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3" y="1540904"/>
            <a:ext cx="1088335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956507" y="4671633"/>
            <a:ext cx="107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입장에선 위와 같은 평가들을 읽는 것보단 아래와 같은 평가를 통해 상품을 살지 말지 결정하는 경우가 많습니다</a:t>
            </a: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667" y="3894813"/>
            <a:ext cx="1072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위와 같이 사용자 평점은 높지만 구매 시 유의해야할 사항들에 대해 적은 글 또한 구매자의 선택에 영향을 끼치게 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크롬확장프로그램을 통해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사용자들이 인터넷 쇼핑을 할 시 리뷰 글들 중 무조건적인 좋은 평가와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별점이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적힌 글들을 가려 사용자에게 불필요한 정보들을 제한하고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위와 같이 사용자에게 도움이 될 만한 글들을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4" y="1512367"/>
            <a:ext cx="10501072" cy="2201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2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Scenarios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실행시키면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옵션을 선택할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 사용자의 선택에 따라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글은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가려지게 될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4" y="3250028"/>
            <a:ext cx="5010605" cy="335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62132" y="3149934"/>
            <a:ext cx="4852494" cy="34540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73519" y="2682692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18719" y="2682692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0295" y="100665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947" y="1512367"/>
            <a:ext cx="11047070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버튼을 제공합니다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지정하게 합니다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설정할 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단계에 대한 정보를 로컬에 저장합니다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매크로 리뷰 차단 여부 버튼을 통해 활성화할 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정보를 로컬에 저장합니다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내에서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포함한 태그를 찾아냅니다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담긴 정보를 로컬에 넘겨줍니다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포함된 태그의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textnode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로컬에 넘겨줍니다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설정한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단계와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담긴 정보를 비교합니다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로컬로 넘어온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textnode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긍정적인지 부정적인지 판단합니다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설정 적용 버튼이 활성화될 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강조해 줍니다 </a:t>
            </a: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71" y="100665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522" y="2153390"/>
            <a:ext cx="1104707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버튼을 이용해 프로그램을 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강조해 눈에 띄게 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설정 적용 버튼을 통해 프로그램을 적용하거나 멈출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637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11</cp:revision>
  <dcterms:created xsi:type="dcterms:W3CDTF">2017-05-29T09:12:16Z</dcterms:created>
  <dcterms:modified xsi:type="dcterms:W3CDTF">2021-04-08T15:34:51Z</dcterms:modified>
</cp:coreProperties>
</file>