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1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CE3554-E2D4-4871-A5BB-4AAE424B80BF}">
          <p14:sldIdLst>
            <p14:sldId id="272"/>
            <p14:sldId id="273"/>
            <p14:sldId id="281"/>
            <p14:sldId id="280"/>
          </p14:sldIdLst>
        </p14:section>
        <p14:section name="제목 없는 구역" id="{1F7BA498-2863-4DF5-9238-8C8D81E988C7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정태웅" initials="정" lastIdx="1" clrIdx="1">
    <p:extLst>
      <p:ext uri="{19B8F6BF-5375-455C-9EA6-DF929625EA0E}">
        <p15:presenceInfo xmlns:p15="http://schemas.microsoft.com/office/powerpoint/2012/main" userId="정태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5:10:49.771" idx="3">
    <p:pos x="6412" y="3226"/>
    <p:text>REQ-6 (FR / 3) : 시스템은 리뷰글의 별점에 담긴 정보를 로컬에 넘겨줍니다
REQ-7 (FR / 3) : 시스템은 리뷰글의 포함된 태그의 textnode를 로컬에 넘겨줍니다.</p:text>
    <p:extLst>
      <p:ext uri="{C676402C-5697-4E1C-873F-D02D1690AC5C}">
        <p15:threadingInfo xmlns:p15="http://schemas.microsoft.com/office/powerpoint/2012/main" timeZoneBias="-540"/>
      </p:ext>
    </p:extLst>
  </p:cm>
  <p:cm authorId="1" dt="2021-04-14T15:11:56.297" idx="4">
    <p:pos x="6412" y="3362"/>
    <p:text>이와 같은 부분은 교수님이 올려주신 자료의 예시처럼 유저의 관점에서 제공받을 수 있는 형태여야할 것 같아 임시로 제외했습니다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4T15:19:27.140" idx="5">
    <p:pos x="2602" y="392"/>
    <p:text>유저의 관점에서 보이는 것들을 구체적으로, 또한 시스템이 반드시 무언가를 제공해야 한다는 형태로 서술해야하는 듯 싶습니다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BAB21-8556-493E-94F3-BD26F5AB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AB082A-936E-4C0A-A57A-8390ADBC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8719F-3860-4052-8E72-7EBF1184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36154-F52A-4E44-91E3-B96707F4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F2AF2-F3F6-417F-A2D7-16CAC6E6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A72E-FC05-4B68-B94F-043332FB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0142B-3951-4501-BD67-1402A170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8FAD2-C1E6-4182-946D-C6AD3D0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28F3-3377-401F-8850-6E64AF91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8EAE1-49A8-4AB1-85B0-0536BBD9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4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F9E11-AB71-4D98-9CE3-E0EE027A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92AC9-D087-4E14-9E1B-47DCEB83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F74F1-0870-4F1E-BE05-B9BB22D4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4CD6-DC0F-4E43-8F89-23A8D7E5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8E713-6ADD-4634-8917-AFA41859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4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DF0F-F994-4ED9-A8EC-1278DF11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E3A8-BA9F-40A0-AF4F-DB401822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315DF-77F9-4A6B-BA1D-531EF5C1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13E14-C727-41DA-954F-0FB4D1A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B2C8D-F17C-43ED-A987-ECE85268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36999-851B-4AEC-AE48-CA5667C3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91F2E-736C-4392-872C-7A3EC3AA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572B1-448D-4A7D-9AB3-71E45D5C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3E855-C7BB-4A5C-B8B6-22A5A839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0E767-45D6-43EE-851A-ECB151FA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BE253-6A39-4B58-9B66-FFB74E64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45AE5-2175-4927-9E6E-EB41C0F3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3706A-8232-49BF-B434-78A88DD4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5808F-E3B1-4E99-92EA-54B5E5A5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55D80-D257-4EDA-A19A-94D03386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29695-0AE7-495B-BE56-F698B10F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6474E-994E-43E4-ADD4-CE10E529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D430-C20E-46B8-9F56-9A143286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4D831-4ECD-45D0-97B2-2201621C0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0538B4-B2FC-4EA8-AF04-0F0E6133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10F7D7-B76D-4A9B-8F8F-686B979E8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EDF52-E0D3-4E2F-9086-4529247C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29B64E-0977-41A0-84EB-2E740823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51D3EE-572F-4887-AF9C-D9209072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8677D-3533-4A27-8616-3A357949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7A24B-A049-4E0A-9A8D-B530E85B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358A2-D7F3-4048-87AC-ED569E48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4A228A-8715-4195-A20A-9B2E213D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90B41-C111-497B-9E1B-43A49DBE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CB2A5-40FF-4F8E-AC9F-C141351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5968D-35A3-4686-9209-86F111AE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2198-02C2-4439-8C67-A3CED5A9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A10C0-D8DA-4193-AF47-DB7246AC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F285E-CD94-4C97-966B-77E255D4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0802-16BD-4E94-BFE6-DDC6CC3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19B3D-D242-4998-9593-62BC943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AE35C-C073-4487-BF4F-8CAB82C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0854-EC0A-4A9F-BCC3-0F9383BB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9F854-F55D-4CEE-B237-790199708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B1787-A49F-4A40-85E5-21D6A03B2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5AAF7-A934-4745-B044-E3801066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89BBC-C7AE-4FD0-8EBB-E2AC1C3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2302E-34F4-421E-8E1E-FC172BED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88C6AB-F382-4511-A386-326991FF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677D2-CE57-4944-95F8-305476DA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67A4-0AFC-4CB8-9192-72F84416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DC50-731D-4989-8A15-383846CB48F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28EB-FE09-48A4-9612-56291709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2C16-FF2A-4F44-992E-843DB0EC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REQ-1 (FR / 2)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마우스 클릭을 통해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나열할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REQ-2 (FR / 3)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별점을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단계까지 지정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수 있게 해야 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REQ-3 (FR / 4)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마우스 클릭을 통해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차단 여부 버튼을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눌러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수 있게 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REQ-4 (FR / 5)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버튼을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수 있게 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REQ-5 (NFR / 1)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사용자로 하여금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활성화 여부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구성 요소를 삭제해 주거나 폰트를 비롯한 방법을 이용해 강조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등으로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REQ-2, REQ-3, REQ-4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활성화된 기능을 브라우저에 반영해 갱신하여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REQ-6 (FR/7) :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사용자로 하여금 프로그램 활성화 버튼이 비활성화될 시 기존의 </a:t>
            </a:r>
            <a:r>
              <a:rPr lang="ko-KR" altLang="en-US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웹페이지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화면을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차단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활성화 여부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버튼을 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프로그램을 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FR_03: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FR_05.: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강조해 눈에 띄게 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로컬에 저장된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설정값에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따라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프로그램을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활성화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버튼을 통해 프로그램을 적용하거나 멈출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NFR_01: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NFR_02: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NFR_03: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프로그램은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크롬 확장프로그램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으로서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쉽고 빠른 설치와 백그라운드 확장 지원이 가능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48328"/>
              </p:ext>
            </p:extLst>
          </p:nvPr>
        </p:nvGraphicFramePr>
        <p:xfrm>
          <a:off x="762667" y="1512364"/>
          <a:ext cx="1063434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332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</a:t>
                      </a:r>
                      <a:r>
                        <a:rPr lang="en-US" altLang="ko-KR" sz="2000" b="1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Case Name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기준 필터설정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6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필터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적절한 리뷰 강조 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하여 수정 전 정보를 보는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System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설정에 따라 리뷰를 감정 판단하여 리뷰 별 점수 부여하는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판단 점수 기준으로 데이터 변환 후 출력하는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 시 필터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0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 및 설정 변경 사항을 저장하는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64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상태일시 필터 및 강조 설정 적용하는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056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상태일시 필터 및 강조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9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724" y="61554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232303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37673" y="1308836"/>
            <a:ext cx="8593286" cy="4997409"/>
            <a:chOff x="4523081" y="1568447"/>
            <a:chExt cx="5701030" cy="39179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68447"/>
              <a:ext cx="1324695" cy="279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Review Strainer</a:t>
              </a:r>
              <a:endParaRPr lang="ko-KR" altLang="en-US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949612">
            <a:off x="1491059" y="48577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5318" y="5479103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21" y="312201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적절한 리뷰 강조 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07582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기준 필터설정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602674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필터 설정</a:t>
            </a:r>
          </a:p>
        </p:txBody>
      </p:sp>
      <p:sp>
        <p:nvSpPr>
          <p:cNvPr id="61" name="TextBox 60"/>
          <p:cNvSpPr txBox="1"/>
          <p:nvPr/>
        </p:nvSpPr>
        <p:spPr>
          <a:xfrm rot="18537715">
            <a:off x="1614790" y="23486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3848" y="2014332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463" y="531898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UC-5: (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0669457" y="3669552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647045" y="1824219"/>
            <a:ext cx="966991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08" y="3909517"/>
            <a:ext cx="290880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UC-4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53728" y="1990730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4848" y="432238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(Customer)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724284" y="5071099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2BFA536-55C1-4BDC-B6D1-F3A247220474}"/>
              </a:ext>
            </a:extLst>
          </p:cNvPr>
          <p:cNvSpPr txBox="1"/>
          <p:nvPr/>
        </p:nvSpPr>
        <p:spPr>
          <a:xfrm rot="799500">
            <a:off x="1689256" y="398960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5E23AC2-FAF1-4EA1-B390-32D685538CBD}"/>
              </a:ext>
            </a:extLst>
          </p:cNvPr>
          <p:cNvSpPr txBox="1"/>
          <p:nvPr/>
        </p:nvSpPr>
        <p:spPr>
          <a:xfrm>
            <a:off x="7851614" y="3844425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296BB4-5087-4765-BF21-E1637418EFB1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1144376" y="2813329"/>
            <a:ext cx="1424296" cy="102424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3EE85E1-787F-4CD2-9D69-7E8060E71F3C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1144376" y="2286475"/>
            <a:ext cx="1424296" cy="155109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D2DDDB0-C3E4-4303-A2B1-7D90F0D3BA4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1144376" y="3332665"/>
            <a:ext cx="1433945" cy="50490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4377082-1236-4270-9AF4-3DD99B8A3D33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1144376" y="3837569"/>
            <a:ext cx="1515532" cy="28260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01E514D-2908-427A-B770-CE264C5F6647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>
            <a:off x="1144376" y="3837569"/>
            <a:ext cx="1471087" cy="169206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892C4A2-3D9B-4756-98E7-B06F445A2CC4}"/>
              </a:ext>
            </a:extLst>
          </p:cNvPr>
          <p:cNvCxnSpPr>
            <a:cxnSpLocks/>
            <a:stCxn id="53" idx="3"/>
            <a:endCxn id="158" idx="1"/>
          </p:cNvCxnSpPr>
          <p:nvPr/>
        </p:nvCxnSpPr>
        <p:spPr>
          <a:xfrm flipV="1">
            <a:off x="5476002" y="2282758"/>
            <a:ext cx="870396" cy="371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수행의 시작/종료 31">
            <a:extLst>
              <a:ext uri="{FF2B5EF4-FFF2-40B4-BE49-F238E27FC236}">
                <a16:creationId xmlns:a16="http://schemas.microsoft.com/office/drawing/2014/main" id="{59A2A2CB-4745-4FC1-9079-EDE39031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98" y="207210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UC-6: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설정 조작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97AB74F-D022-4F02-B20F-6C2BBCE9DC4F}"/>
              </a:ext>
            </a:extLst>
          </p:cNvPr>
          <p:cNvCxnSpPr>
            <a:cxnSpLocks/>
            <a:stCxn id="54" idx="3"/>
            <a:endCxn id="158" idx="1"/>
          </p:cNvCxnSpPr>
          <p:nvPr/>
        </p:nvCxnSpPr>
        <p:spPr>
          <a:xfrm flipV="1">
            <a:off x="5476002" y="2282758"/>
            <a:ext cx="870396" cy="530571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1F49D29-EA03-4E7D-9E8C-A6FF60A0959F}"/>
              </a:ext>
            </a:extLst>
          </p:cNvPr>
          <p:cNvCxnSpPr>
            <a:cxnSpLocks/>
            <a:stCxn id="52" idx="3"/>
            <a:endCxn id="158" idx="1"/>
          </p:cNvCxnSpPr>
          <p:nvPr/>
        </p:nvCxnSpPr>
        <p:spPr>
          <a:xfrm flipV="1">
            <a:off x="5485651" y="2282758"/>
            <a:ext cx="860747" cy="104990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4978758-18AC-40C3-9ED2-01932B3496B8}"/>
              </a:ext>
            </a:extLst>
          </p:cNvPr>
          <p:cNvCxnSpPr>
            <a:cxnSpLocks/>
            <a:stCxn id="83" idx="3"/>
            <a:endCxn id="151" idx="1"/>
          </p:cNvCxnSpPr>
          <p:nvPr/>
        </p:nvCxnSpPr>
        <p:spPr>
          <a:xfrm>
            <a:off x="5522793" y="5529638"/>
            <a:ext cx="5201491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5123B68-D1EA-4FD0-9B01-0CE84D8989D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 flipV="1">
            <a:off x="5522793" y="4128091"/>
            <a:ext cx="5146664" cy="140154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F6DA7F5-F932-4567-A66D-97900775BA62}"/>
              </a:ext>
            </a:extLst>
          </p:cNvPr>
          <p:cNvCxnSpPr>
            <a:cxnSpLocks/>
            <a:stCxn id="158" idx="3"/>
            <a:endCxn id="102" idx="1"/>
          </p:cNvCxnSpPr>
          <p:nvPr/>
        </p:nvCxnSpPr>
        <p:spPr>
          <a:xfrm>
            <a:off x="9253728" y="2282758"/>
            <a:ext cx="1393317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C64623A7-9285-4540-8C53-62CA71532E98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5568708" y="4120172"/>
            <a:ext cx="5100749" cy="791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6C55471-BD0C-4B54-A2B7-96A90F1107CD}"/>
              </a:ext>
            </a:extLst>
          </p:cNvPr>
          <p:cNvCxnSpPr>
            <a:cxnSpLocks/>
            <a:stCxn id="104" idx="3"/>
            <a:endCxn id="151" idx="1"/>
          </p:cNvCxnSpPr>
          <p:nvPr/>
        </p:nvCxnSpPr>
        <p:spPr>
          <a:xfrm>
            <a:off x="5568708" y="4120172"/>
            <a:ext cx="5155576" cy="1409466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86480B9-DFFB-4E61-BD93-BB2F66CD2AF6}"/>
              </a:ext>
            </a:extLst>
          </p:cNvPr>
          <p:cNvCxnSpPr>
            <a:cxnSpLocks/>
            <a:stCxn id="158" idx="3"/>
            <a:endCxn id="92" idx="1"/>
          </p:cNvCxnSpPr>
          <p:nvPr/>
        </p:nvCxnSpPr>
        <p:spPr>
          <a:xfrm>
            <a:off x="9253728" y="2282758"/>
            <a:ext cx="1415729" cy="184533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563492-BB4F-4CCD-96E7-43255AF021CF}"/>
              </a:ext>
            </a:extLst>
          </p:cNvPr>
          <p:cNvSpPr txBox="1"/>
          <p:nvPr/>
        </p:nvSpPr>
        <p:spPr>
          <a:xfrm rot="20685217">
            <a:off x="8163401" y="4308357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0E76D9-2894-4919-90DD-A03B32A9F407}"/>
              </a:ext>
            </a:extLst>
          </p:cNvPr>
          <p:cNvSpPr txBox="1"/>
          <p:nvPr/>
        </p:nvSpPr>
        <p:spPr>
          <a:xfrm rot="916444">
            <a:off x="8489708" y="5058047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71287"/>
              </p:ext>
            </p:extLst>
          </p:nvPr>
        </p:nvGraphicFramePr>
        <p:xfrm>
          <a:off x="695993" y="953272"/>
          <a:ext cx="10950033" cy="520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UC-1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3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REQ-1, REQ-2, REQ-3, REQ-4, REQ-5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세팅 값은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등은 비활성 상태입니다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유저가 입력 가능한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출력하고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이에 입력 수정이 가능하다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감정분석을 시작한다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필터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매크로리뷰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리뷰강조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등의 입력이 프로그램의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가능하다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Include::  UC-1-1: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필터를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UC-1-2: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기능을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UC-1-3: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활성화를 설정하면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46882"/>
              </p:ext>
            </p:extLst>
          </p:nvPr>
        </p:nvGraphicFramePr>
        <p:xfrm>
          <a:off x="695993" y="953272"/>
          <a:ext cx="10950033" cy="575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UC-2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활성화 상태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REQ-5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여부에 따른 프로그램의 실행이 자동화 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필터가 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버튼이 활성화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활성화 버튼을 입력 후 프로그램을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필터는 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버튼이 활성화 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값에 따라 리뷰를 강조 및 기능을 활성화하여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12472"/>
              </p:ext>
            </p:extLst>
          </p:nvPr>
        </p:nvGraphicFramePr>
        <p:xfrm>
          <a:off x="695993" y="953272"/>
          <a:ext cx="10950033" cy="55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UC-3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REQ-6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프로그램의 실행되어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 및 감정분석을 종료하고 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 일 시 활성화 버튼이 활성화된다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비활성화 상태라면 감정분석 및 필터기능을 활성화하지 않는다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활성화 상태가 업데이트 되며  활성화 상태에 따라 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중지 시킨다</a:t>
                      </a:r>
                      <a:r>
                        <a:rPr lang="en-US" altLang="ko-KR" sz="12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5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1287</Words>
  <Application>Microsoft Office PowerPoint</Application>
  <PresentationFormat>와이드스크린</PresentationFormat>
  <Paragraphs>181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정태웅</dc:creator>
  <cp:lastModifiedBy>정태웅</cp:lastModifiedBy>
  <cp:revision>33</cp:revision>
  <dcterms:created xsi:type="dcterms:W3CDTF">2021-04-17T09:00:35Z</dcterms:created>
  <dcterms:modified xsi:type="dcterms:W3CDTF">2021-04-18T17:01:21Z</dcterms:modified>
</cp:coreProperties>
</file>