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1" r:id="rId4"/>
    <p:sldId id="292" r:id="rId5"/>
    <p:sldId id="29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4BEC-3CC3-488A-AD6B-B73A1EFE0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662E4-5D37-41E3-A66C-D8DC25E5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97F97-467C-4424-A623-4C84B9DE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0A27-2861-45B8-BBC6-E6D3796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A6C-2C62-4FA3-9431-F9665FAB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10C4-0573-42DE-B580-12721ACC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741D0-7B39-40E6-A15A-FC8DD79D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4F4A5-7CB7-4D92-A2C4-94080CF3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32A90-C290-4DE7-8D02-BA7A5CE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074B4-F7DE-44DC-99F1-D58705B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656C35-2301-4AE4-9083-EBA84FF20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210E-D794-4323-8D1A-4E92E59E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EA75E-3BED-4B16-88E0-B00BE21D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17F97-E194-45F2-AAE7-7C2AA3F3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AC18C-6EBF-4C7D-904F-4392B366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97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4367-7B63-4CD1-ADC1-D109647C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53BD2-304F-4324-B8D2-E96FF6CB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D9B64-1BC8-43B6-B400-884D28F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F42D4-FBCD-4770-BB97-68DD60CF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4BD6E-99DC-4CC9-AD62-BACD32A8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40EE-BC1F-4C41-9D99-0A56BA4C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92779-3D78-4FD2-BB50-B32380B1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977-5071-4AF0-991B-F319C94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11275-ECDE-44F7-AF1F-BE4EB558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0C011-88CE-43DF-A2FA-A3B2FEFF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E4B65-198A-46AF-82E9-86E8A56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7348A-E28C-4C8A-837F-13577D5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8692A-5BBC-418D-9045-6DCCE88C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054D3-5C7A-4359-8791-4D29E220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8E05C-9076-45DF-951A-AAAD486A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745F1-2EF0-4DFF-9A3B-CB616520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C3F74-418B-43F9-9F16-DA2B900F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0CB8C-5447-4D2C-A70C-AE8C20CB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D8FC3-4BB7-48AC-A649-27D951D1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3B75A-15A0-4235-A80B-586F44955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43602-CE40-42FA-8CA0-F9A0865B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5E0ED-C72F-4F1B-8A19-D742B29F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AD490-BFF7-41DA-98DD-4BF12D5D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C5373-E864-43D0-A1F5-179BC430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8135-26E8-4821-9764-7ACCEAFA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30E60-4F4D-4819-9019-CBFA3BB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9FFD2-02A2-447B-8DBB-4B4080E9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59CB6-AA2B-4AF5-82F6-1F6FE422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2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5015F9-B3CE-42E6-A8D3-1A36681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C115E7-C005-470A-A5B2-1C2CAC0F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868BF-FD0D-4255-915D-523C4DB0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8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E5F2E-506A-4589-996C-2781EA6B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EF6A7-A577-4912-AB57-1505A525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C6A4B-AEA4-4DB9-989C-D4B312EF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F3E8-ADF1-439C-A9D6-CFD2EB3D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86B1E-B750-4AF9-874A-F2B4762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60ACE-35BC-460E-9FBC-3E25BCE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2BD4-E3E0-47AC-AF4F-C9B8031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454EE-E21B-48ED-A8CC-A0A8FE8E5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C5B9C-3896-4A9C-8291-52E755E0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5F459-0BF5-4597-B4F3-E19DE0F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1EA80-9DF4-48CC-891E-4E277CF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C53F-6919-411F-BE64-48271D1D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5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F4E56-5923-4953-8352-0F8D1CD3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5B166-EB3D-4344-8E1E-80751103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62DE-8A34-463C-832A-F1BEFCA1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82D4-B95E-456A-AA7F-E5C5F458F66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4320F-4508-47B2-A695-D6FB18E9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8807-9FCA-403E-8F9A-17C8691F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E327-F1BD-4466-BB79-6EA5E021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2667" y="1512364"/>
          <a:ext cx="106343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기준 필터설정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필터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적절한 리뷰 강조 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설정에 따라 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필터 및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상태일시 필터 및 강조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32303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37673" y="1308836"/>
            <a:ext cx="8593286" cy="4997409"/>
            <a:chOff x="4523081" y="1568447"/>
            <a:chExt cx="5701030" cy="39179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68447"/>
              <a:ext cx="1324695" cy="279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Review Strainer</a:t>
              </a:r>
              <a:endParaRPr lang="ko-KR" altLang="en-US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949612">
            <a:off x="1491059" y="48577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21" y="312201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 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07582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필터설정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602674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필터 설정</a:t>
            </a:r>
          </a:p>
        </p:txBody>
      </p:sp>
      <p:sp>
        <p:nvSpPr>
          <p:cNvPr id="61" name="TextBox 60"/>
          <p:cNvSpPr txBox="1"/>
          <p:nvPr/>
        </p:nvSpPr>
        <p:spPr>
          <a:xfrm rot="18537715">
            <a:off x="1614790" y="23486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3848" y="2014332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463" y="531898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UC-5: 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669457" y="3669552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647045" y="1824219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08" y="3909517"/>
            <a:ext cx="290880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UC-4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53728" y="199073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724284" y="5071099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 rot="799500">
            <a:off x="1689256" y="398960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851614" y="3844425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296BB4-5087-4765-BF21-E1637418EFB1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1144376" y="2813329"/>
            <a:ext cx="1424296" cy="102424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3EE85E1-787F-4CD2-9D69-7E8060E71F3C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1144376" y="2286475"/>
            <a:ext cx="1424296" cy="155109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D2DDDB0-C3E4-4303-A2B1-7D90F0D3BA4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1144376" y="3332665"/>
            <a:ext cx="1433945" cy="50490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4377082-1236-4270-9AF4-3DD99B8A3D33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1144376" y="3837569"/>
            <a:ext cx="1515532" cy="28260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01E514D-2908-427A-B770-CE264C5F6647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>
            <a:off x="1144376" y="3837569"/>
            <a:ext cx="1471087" cy="169206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892C4A2-3D9B-4756-98E7-B06F445A2CC4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5476002" y="2282758"/>
            <a:ext cx="870396" cy="371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수행의 시작/종료 31">
            <a:extLst>
              <a:ext uri="{FF2B5EF4-FFF2-40B4-BE49-F238E27FC236}">
                <a16:creationId xmlns:a16="http://schemas.microsoft.com/office/drawing/2014/main" id="{59A2A2CB-4745-4FC1-9079-EDE3903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98" y="207210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UC-6: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설정 조작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97AB74F-D022-4F02-B20F-6C2BBCE9DC4F}"/>
              </a:ext>
            </a:extLst>
          </p:cNvPr>
          <p:cNvCxnSpPr>
            <a:cxnSpLocks/>
            <a:stCxn id="54" idx="3"/>
            <a:endCxn id="158" idx="1"/>
          </p:cNvCxnSpPr>
          <p:nvPr/>
        </p:nvCxnSpPr>
        <p:spPr>
          <a:xfrm flipV="1">
            <a:off x="5476002" y="2282758"/>
            <a:ext cx="870396" cy="530571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F49D29-EA03-4E7D-9E8C-A6FF60A0959F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485651" y="2282758"/>
            <a:ext cx="860747" cy="104990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4978758-18AC-40C3-9ED2-01932B3496B8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5522793" y="5529638"/>
            <a:ext cx="5201491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123B68-D1EA-4FD0-9B01-0CE84D8989D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5522793" y="4128091"/>
            <a:ext cx="5146664" cy="140154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F6DA7F5-F932-4567-A66D-97900775BA62}"/>
              </a:ext>
            </a:extLst>
          </p:cNvPr>
          <p:cNvCxnSpPr>
            <a:cxnSpLocks/>
            <a:stCxn id="158" idx="3"/>
            <a:endCxn id="102" idx="1"/>
          </p:cNvCxnSpPr>
          <p:nvPr/>
        </p:nvCxnSpPr>
        <p:spPr>
          <a:xfrm>
            <a:off x="9253728" y="2282758"/>
            <a:ext cx="1393317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64623A7-9285-4540-8C53-62CA71532E9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568708" y="4120172"/>
            <a:ext cx="5100749" cy="791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6C55471-BD0C-4B54-A2B7-96A90F1107CD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568708" y="4120172"/>
            <a:ext cx="5155576" cy="1409466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86480B9-DFFB-4E61-BD93-BB2F66CD2AF6}"/>
              </a:ext>
            </a:extLst>
          </p:cNvPr>
          <p:cNvCxnSpPr>
            <a:cxnSpLocks/>
            <a:stCxn id="158" idx="3"/>
            <a:endCxn id="92" idx="1"/>
          </p:cNvCxnSpPr>
          <p:nvPr/>
        </p:nvCxnSpPr>
        <p:spPr>
          <a:xfrm>
            <a:off x="9253728" y="2282758"/>
            <a:ext cx="1415729" cy="184533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563492-BB4F-4CCD-96E7-43255AF021CF}"/>
              </a:ext>
            </a:extLst>
          </p:cNvPr>
          <p:cNvSpPr txBox="1"/>
          <p:nvPr/>
        </p:nvSpPr>
        <p:spPr>
          <a:xfrm rot="20685217">
            <a:off x="8163401" y="4308357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0E76D9-2894-4919-90DD-A03B32A9F407}"/>
              </a:ext>
            </a:extLst>
          </p:cNvPr>
          <p:cNvSpPr txBox="1"/>
          <p:nvPr/>
        </p:nvSpPr>
        <p:spPr>
          <a:xfrm rot="916444">
            <a:off x="8489708" y="5058047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1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44679"/>
              </p:ext>
            </p:extLst>
          </p:nvPr>
        </p:nvGraphicFramePr>
        <p:xfrm>
          <a:off x="695993" y="953272"/>
          <a:ext cx="10950033" cy="593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UC-4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되어 있던 프로그램을 활성화 시키는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2.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옵션을 유지 시키는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옵션을 통해 기능 이용이 자동화되게 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입력 된 설정에 따라 감정분석 결과를 통해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에게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활성화되어 이후 활성화버튼 조작 없이 자동화 되어 설정 값 저장 후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initiating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가능한 상태가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활성화 상태라면 감정분석 및 필터기능을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1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3173"/>
              </p:ext>
            </p:extLst>
          </p:nvPr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UC-5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사용을 중지 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원본 사이트를 확인하는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통한 정보 수정을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적용 중지 내용을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98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91713"/>
              </p:ext>
            </p:extLst>
          </p:nvPr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UC-6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909</Words>
  <Application>Microsoft Office PowerPoint</Application>
  <PresentationFormat>와이드스크린</PresentationFormat>
  <Paragraphs>161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정태웅</dc:creator>
  <cp:lastModifiedBy>정태웅</cp:lastModifiedBy>
  <cp:revision>4</cp:revision>
  <dcterms:created xsi:type="dcterms:W3CDTF">2021-04-24T07:05:19Z</dcterms:created>
  <dcterms:modified xsi:type="dcterms:W3CDTF">2021-04-24T09:10:11Z</dcterms:modified>
</cp:coreProperties>
</file>