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notesMasterIdLst>
    <p:notesMasterId r:id="rId10"/>
  </p:notesMasterIdLst>
  <p:sldIdLst>
    <p:sldId id="256" r:id="rId2"/>
    <p:sldId id="263" r:id="rId3"/>
    <p:sldId id="267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F130B-B984-9A34-93E9-89162E85E8FD}" v="59" dt="2024-09-16T20:53:46.979"/>
    <p1510:client id="{5614F96C-607B-5A16-3FCD-9E34EFA042B6}" v="63" dt="2024-09-16T01:03:36.153"/>
    <p1510:client id="{40805C5A-56DA-35D7-A3E9-680644DFDFCD}" v="17" dt="2024-09-16T17:30:28.027"/>
    <p1510:client id="{376BFEA7-309A-15B5-A0A9-F62DC887D252}" v="128" dt="2024-09-16T19:12:52.603"/>
    <p1510:client id="{B8F0B3B5-573C-DE4D-4023-60C884489DFE}" v="150" dt="2024-09-16T02:51:34.755"/>
    <p1510:client id="{34BCB0A8-248B-3697-4638-A611B77E767F}" v="13" dt="2024-09-16T02:20:29.516"/>
    <p1510:client id="{0C07D7D9-9611-5773-80A7-FC84BCDA60D2}" v="7" dt="2024-09-16T02:28:52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E14D-C851-4212-933C-F84E38B0A236}" type="datetimeFigureOut"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2FB18-C175-4AEC-890E-15D28DF4C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2FB18-C175-4AEC-890E-15D28DF4C89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2390712"/>
            <a:ext cx="11036808" cy="1906968"/>
          </a:xfrm>
        </p:spPr>
        <p:txBody>
          <a:bodyPr>
            <a:normAutofit/>
          </a:bodyPr>
          <a:lstStyle/>
          <a:p>
            <a:pPr algn="ctr"/>
            <a:r>
              <a:rPr lang="en-US" sz="2800" b="1" i="1" cap="all" spc="120">
                <a:solidFill>
                  <a:srgbClr val="000000"/>
                </a:solidFill>
                <a:latin typeface="Arial"/>
                <a:cs typeface="Arial"/>
              </a:rPr>
              <a:t>Team 2</a:t>
            </a:r>
            <a:br>
              <a:rPr lang="en-US" sz="2800" b="1" i="1" cap="all" spc="12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2800" b="1" i="1" cap="all" spc="120">
                <a:solidFill>
                  <a:srgbClr val="000000"/>
                </a:solidFill>
                <a:latin typeface="Arial"/>
                <a:cs typeface="Arial"/>
              </a:rPr>
              <a:t>Gwinnett County Public Schools Technology and Innovation Division - Bus Monitoring through Kafka</a:t>
            </a:r>
            <a:endParaRPr lang="en-US" sz="2800" b="1" i="1" cap="all" spc="12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072" y="4715448"/>
            <a:ext cx="10880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/>
              <a:t>Alex Baker, Amali </a:t>
            </a:r>
            <a:r>
              <a:rPr lang="en-US" sz="2400" b="1" err="1"/>
              <a:t>McHie</a:t>
            </a:r>
            <a:r>
              <a:rPr lang="en-US" sz="2400" b="1"/>
              <a:t>, Sarah Fashinasi, Tyler Hood, Jeffrey Sanderson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CE8-F79F-0EB1-F397-CEBF482F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Project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DE77-FC7E-90A6-BB8D-84218C74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86" y="2103568"/>
            <a:ext cx="9780491" cy="20613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ctr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We are developing an advanced Real-Time Bus Monitoring System for Gwinnett County Public Schools. The system is designed to enhance student safety and operational efficiency by providing real-time insights into school bus locations and statuses. We plan to utilize Kafka Consumer for event streaming, Docker for containerization, and SQL Server for data management. This project represents a significant step forward in the district's transportation monitoring capabilities.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54A47-0E44-BE4B-849C-8E4A23B4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82" y="4283729"/>
            <a:ext cx="7373698" cy="23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CE8-F79F-0EB1-F397-CEBF482F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DE77-FC7E-90A6-BB8D-84218C74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21" y="2431087"/>
            <a:ext cx="10168128" cy="2609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venir Next LT Pro"/>
                <a:cs typeface="Arial"/>
              </a:rPr>
              <a:t>(Main) Discord chat and voice chat channel</a:t>
            </a:r>
          </a:p>
          <a:p>
            <a:r>
              <a:rPr lang="en-US" sz="2400" dirty="0">
                <a:latin typeface="Avenir Next LT Pro"/>
                <a:cs typeface="Arial"/>
              </a:rPr>
              <a:t>Microsoft Teams</a:t>
            </a:r>
          </a:p>
          <a:p>
            <a:r>
              <a:rPr lang="en-US" sz="2400" dirty="0">
                <a:latin typeface="Avenir Next LT Pro"/>
                <a:cs typeface="Arial"/>
              </a:rPr>
              <a:t>Shared Documents</a:t>
            </a:r>
          </a:p>
          <a:p>
            <a:r>
              <a:rPr lang="en-US" sz="2400" dirty="0" err="1">
                <a:latin typeface="Avenir Next LT Pro"/>
                <a:cs typeface="Arial"/>
              </a:rPr>
              <a:t>Github</a:t>
            </a:r>
            <a:endParaRPr lang="en-US" sz="2400" dirty="0">
              <a:latin typeface="Avenir Next LT Pro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 descr="Discord | Privacy &amp; security guide | Mozilla Foundation">
            <a:extLst>
              <a:ext uri="{FF2B5EF4-FFF2-40B4-BE49-F238E27FC236}">
                <a16:creationId xmlns:a16="http://schemas.microsoft.com/office/drawing/2014/main" id="{9C9E64AB-4CA5-117D-EC68-6E96D118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703" y="2334491"/>
            <a:ext cx="1511685" cy="1542473"/>
          </a:xfrm>
          <a:prstGeom prst="rect">
            <a:avLst/>
          </a:prstGeom>
        </p:spPr>
      </p:pic>
      <p:pic>
        <p:nvPicPr>
          <p:cNvPr id="5" name="Picture 4" descr="Microsoft Teams - Wikipedia">
            <a:extLst>
              <a:ext uri="{FF2B5EF4-FFF2-40B4-BE49-F238E27FC236}">
                <a16:creationId xmlns:a16="http://schemas.microsoft.com/office/drawing/2014/main" id="{134DC788-EF52-7974-18BF-8C3D8402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852" y="2431087"/>
            <a:ext cx="1257204" cy="1210734"/>
          </a:xfrm>
          <a:prstGeom prst="rect">
            <a:avLst/>
          </a:prstGeom>
        </p:spPr>
      </p:pic>
      <p:pic>
        <p:nvPicPr>
          <p:cNvPr id="6" name="Picture 5" descr="Home - The GitHub Blog">
            <a:extLst>
              <a:ext uri="{FF2B5EF4-FFF2-40B4-BE49-F238E27FC236}">
                <a16:creationId xmlns:a16="http://schemas.microsoft.com/office/drawing/2014/main" id="{727FF486-D491-4D79-C1B5-726FAADB0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097" y="4082485"/>
            <a:ext cx="2743199" cy="1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EF0C-E0FE-1127-7948-6FBB6516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Jeffrey Sanderson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C67E4-E039-CCAC-72EA-62216060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047406"/>
            <a:ext cx="4937760" cy="823912"/>
          </a:xfrm>
        </p:spPr>
        <p:txBody>
          <a:bodyPr/>
          <a:lstStyle/>
          <a:p>
            <a:r>
              <a:rPr lang="en-US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1C5B-1442-0FEE-BCA8-6654AF44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990204"/>
            <a:ext cx="4984223" cy="3433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</a:t>
            </a:r>
          </a:p>
          <a:p>
            <a:r>
              <a:rPr lang="en-US"/>
              <a:t>Git Version Control</a:t>
            </a:r>
          </a:p>
          <a:p>
            <a:r>
              <a:rPr lang="en-US"/>
              <a:t>SQL Databases</a:t>
            </a:r>
          </a:p>
          <a:p>
            <a:r>
              <a:rPr lang="en-US"/>
              <a:t>Linux Ubuntu &amp; </a:t>
            </a:r>
            <a:r>
              <a:rPr lang="en-US" err="1"/>
              <a:t>XTerm</a:t>
            </a:r>
            <a:endParaRPr lang="en-US"/>
          </a:p>
          <a:p>
            <a:r>
              <a:rPr lang="en-US"/>
              <a:t>VirtualBox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9ADE-0BB0-CFFE-8BE9-B63BF4806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047406"/>
            <a:ext cx="4937760" cy="823912"/>
          </a:xfrm>
        </p:spPr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D01F9-AB20-CC6B-74CB-872E48F0C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2990203"/>
            <a:ext cx="4937760" cy="3433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Database Design &amp; Implementation</a:t>
            </a:r>
          </a:p>
          <a:p>
            <a:r>
              <a:rPr lang="en-US"/>
              <a:t>Environment Management</a:t>
            </a:r>
          </a:p>
          <a:p>
            <a:r>
              <a:rPr lang="en-US"/>
              <a:t>Monitor Documentation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B8BC-97E2-3A91-6BAD-51E15D21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Alex Baker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E11C4D-3E1F-52EE-D16F-462B70F6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EXPERIENCE </a:t>
            </a:r>
          </a:p>
          <a:p>
            <a:pPr marL="0" indent="0">
              <a:buNone/>
            </a:pPr>
            <a:r>
              <a:rPr lang="en-US" sz="2400"/>
              <a:t>Web Development : HTML, CSS, JavaScript, </a:t>
            </a:r>
            <a:r>
              <a:rPr lang="en-US" sz="2400" err="1"/>
              <a:t>Node.js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Database: MySQL, AWS</a:t>
            </a:r>
          </a:p>
          <a:p>
            <a:pPr marL="0" indent="0">
              <a:buNone/>
            </a:pPr>
            <a:r>
              <a:rPr lang="en-US" sz="2400"/>
              <a:t>Programming Language: Java, C#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Projects: C# to SSIS integration, documentation through PowerApps, Salesforce lightning web components </a:t>
            </a:r>
          </a:p>
        </p:txBody>
      </p:sp>
    </p:spTree>
    <p:extLst>
      <p:ext uri="{BB962C8B-B14F-4D97-AF65-F5344CB8AC3E}">
        <p14:creationId xmlns:p14="http://schemas.microsoft.com/office/powerpoint/2010/main" val="258030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EC10-4A7F-658B-1E9A-844DF44D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Amali McHie</a:t>
            </a:r>
            <a:endParaRPr lang="en-US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27A-4BA1-8C65-072F-FCBCED687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LANGUAGES</a:t>
            </a:r>
          </a:p>
          <a:p>
            <a:r>
              <a:rPr lang="en-US" sz="2400"/>
              <a:t>Java/C#</a:t>
            </a:r>
          </a:p>
          <a:p>
            <a:r>
              <a:rPr lang="en-US" sz="2400"/>
              <a:t>HTML/CSS/JavaScript</a:t>
            </a:r>
          </a:p>
          <a:p>
            <a:r>
              <a:rPr lang="en-US" sz="240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F55C5-F39D-7FF7-08FC-6686A983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Avenir Next LT Pro"/>
              </a:rPr>
              <a:t>TECHNOLOGIES </a:t>
            </a:r>
            <a:endParaRPr lang="en-US" sz="2400" b="1"/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LT Pro"/>
              </a:rPr>
              <a:t>Jira 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LT Pro"/>
              </a:rPr>
              <a:t>Git/GitHub 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LT Pro"/>
              </a:rPr>
              <a:t>VMWare</a:t>
            </a:r>
          </a:p>
          <a:p>
            <a:pPr marL="0" indent="0">
              <a:buNone/>
            </a:pPr>
            <a:endParaRPr lang="en-US" sz="1600">
              <a:solidFill>
                <a:srgbClr val="35403A"/>
              </a:solidFill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86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17CD-30B8-0D4C-9F87-827EBB91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US"/>
              <a:t>Sarah </a:t>
            </a:r>
            <a:r>
              <a:rPr lang="en-US" err="1"/>
              <a:t>Fashinasi</a:t>
            </a:r>
            <a:r>
              <a:rPr lang="en-US"/>
              <a:t> </a:t>
            </a:r>
            <a:r>
              <a:rPr lang="en-US" sz="2000"/>
              <a:t>(Team Lead)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1449672-15DC-327C-60D0-088FDFDE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62C3C80-5E54-43F2-A257-DC782E75745A}" type="datetime1">
              <a:pPr>
                <a:spcAft>
                  <a:spcPts val="600"/>
                </a:spcAft>
              </a:pPr>
              <a:t>9/16/24</a:t>
            </a:fld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A70136B-7548-2CAA-5F0B-D0C61AC6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46" y="2278295"/>
            <a:ext cx="10408128" cy="4300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EXPERIENCE</a:t>
            </a:r>
            <a:endParaRPr lang="en-US" sz="26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Programming Languages: Java, Python, C#</a:t>
            </a:r>
            <a:br>
              <a:rPr lang="en-US" sz="2400">
                <a:latin typeface="Avenir Next LT Pro"/>
                <a:ea typeface="Calibri"/>
                <a:cs typeface="Calibri"/>
              </a:rPr>
            </a:b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 </a:t>
            </a:r>
            <a:r>
              <a:rPr lang="en-US" sz="2400" b="1">
                <a:solidFill>
                  <a:srgbClr val="444444"/>
                </a:solidFill>
                <a:ea typeface="+mn-lt"/>
                <a:cs typeface="+mn-lt"/>
              </a:rPr>
              <a:t>(IDEs)</a:t>
            </a:r>
            <a:r>
              <a:rPr lang="en-US" sz="2400">
                <a:solidFill>
                  <a:srgbClr val="444444"/>
                </a:solidFill>
                <a:ea typeface="+mn-lt"/>
                <a:cs typeface="+mn-lt"/>
              </a:rPr>
              <a:t>: IntelliJ IDEA, PyCharm, Visual Studio Code</a:t>
            </a:r>
            <a:endParaRPr lang="en-US" sz="2400">
              <a:solidFill>
                <a:srgbClr val="444444"/>
              </a:solidFill>
              <a:latin typeface="Avenir Next LT Pro"/>
              <a:ea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Web Development: HTML, CSS, JavaScript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Media Development: Unity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Database Management: MySQL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rgbClr val="444444"/>
                </a:solidFill>
                <a:latin typeface="Avenir Next LT Pro"/>
                <a:ea typeface="Calibri"/>
                <a:cs typeface="Calibri"/>
              </a:rPr>
              <a:t>Graphic Design: Adobe Photoshop, Illustrator, InDesign (Adobe Certified  Professional)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18BFB6-9054-F76A-F40F-D37EB2BFE2F6}"/>
              </a:ext>
            </a:extLst>
          </p:cNvPr>
          <p:cNvSpPr/>
          <p:nvPr/>
        </p:nvSpPr>
        <p:spPr>
          <a:xfrm>
            <a:off x="1201118" y="6457627"/>
            <a:ext cx="826576" cy="193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D51F-074F-D008-F5FA-4182BD1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Tyler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3DAD-E2D5-126C-B804-AAE936B4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126515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EXPERIENCE</a:t>
            </a:r>
            <a:endParaRPr lang="en-US" sz="2400"/>
          </a:p>
          <a:p>
            <a:r>
              <a:rPr lang="en-US"/>
              <a:t>Java </a:t>
            </a:r>
          </a:p>
          <a:p>
            <a:r>
              <a:rPr lang="en-US"/>
              <a:t>C#</a:t>
            </a:r>
          </a:p>
          <a:p>
            <a:r>
              <a:rPr lang="en-US"/>
              <a:t>MySQL</a:t>
            </a:r>
          </a:p>
          <a:p>
            <a:r>
              <a:rPr lang="en-US"/>
              <a:t>Blazor Server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BEDCE1-8B38-956C-F217-D5F5E78DAFF0}"/>
              </a:ext>
            </a:extLst>
          </p:cNvPr>
          <p:cNvSpPr txBox="1">
            <a:spLocks/>
          </p:cNvSpPr>
          <p:nvPr/>
        </p:nvSpPr>
        <p:spPr>
          <a:xfrm>
            <a:off x="5913414" y="2474352"/>
            <a:ext cx="3668177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CURRENTLY LEARNING</a:t>
            </a:r>
          </a:p>
          <a:p>
            <a:r>
              <a:rPr lang="en-US"/>
              <a:t>React</a:t>
            </a:r>
          </a:p>
          <a:p>
            <a:r>
              <a:rPr lang="en-US"/>
              <a:t>MongoDB</a:t>
            </a:r>
          </a:p>
          <a:p>
            <a:r>
              <a:rPr lang="en-US"/>
              <a:t>Full Stack Development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48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284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Light</vt:lpstr>
      <vt:lpstr>Arial</vt:lpstr>
      <vt:lpstr>Avenir Next LT Pro</vt:lpstr>
      <vt:lpstr>Calibri</vt:lpstr>
      <vt:lpstr>Courier New</vt:lpstr>
      <vt:lpstr>Rockwell Condensed</vt:lpstr>
      <vt:lpstr>AccentBoxVTI</vt:lpstr>
      <vt:lpstr>Team 2 Gwinnett County Public Schools Technology and Innovation Division - Bus Monitoring through Kafka</vt:lpstr>
      <vt:lpstr>Project Plan </vt:lpstr>
      <vt:lpstr>Communication</vt:lpstr>
      <vt:lpstr>Jeffrey Sanderson</vt:lpstr>
      <vt:lpstr>Alex Baker</vt:lpstr>
      <vt:lpstr>Amali McHie</vt:lpstr>
      <vt:lpstr>Sarah Fashinasi (Team Lead)</vt:lpstr>
      <vt:lpstr>Tyler Hood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Gwinnett County Public Schools Technology and Innovation Division - Bus Monitoring through Kafka</dc:title>
  <dc:creator/>
  <cp:lastModifiedBy>Sarah Fashinasi</cp:lastModifiedBy>
  <cp:revision>30</cp:revision>
  <dcterms:created xsi:type="dcterms:W3CDTF">2024-09-11T18:07:47Z</dcterms:created>
  <dcterms:modified xsi:type="dcterms:W3CDTF">2024-09-16T21:49:25Z</dcterms:modified>
</cp:coreProperties>
</file>