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3" r:id="rId4"/>
    <p:sldId id="261" r:id="rId5"/>
    <p:sldId id="272" r:id="rId6"/>
    <p:sldId id="263" r:id="rId7"/>
    <p:sldId id="264" r:id="rId8"/>
    <p:sldId id="267" r:id="rId9"/>
    <p:sldId id="276" r:id="rId10"/>
    <p:sldId id="281" r:id="rId11"/>
    <p:sldId id="282" r:id="rId12"/>
    <p:sldId id="274" r:id="rId13"/>
    <p:sldId id="275" r:id="rId14"/>
    <p:sldId id="280" r:id="rId15"/>
    <p:sldId id="279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9" autoAdjust="0"/>
    <p:restoredTop sz="94660"/>
  </p:normalViewPr>
  <p:slideViewPr>
    <p:cSldViewPr>
      <p:cViewPr>
        <p:scale>
          <a:sx n="60" d="100"/>
          <a:sy n="60" d="100"/>
        </p:scale>
        <p:origin x="1734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25D3-016B-421C-BB49-56A6AAD1F2D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83A1E-3680-4EB4-8064-6AB5788B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2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CB2E-1BD5-4686-BBC2-86C574B6A27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3E82-D824-4F48-AE87-D2E8FF1F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CouchDB</a:t>
            </a:r>
            <a:r>
              <a:rPr lang="de-DE" smtClean="0"/>
              <a:t>: 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Akten ablegen für Studenten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Neue</a:t>
            </a:r>
            <a:r>
              <a:rPr lang="de-DE" baseline="0" dirty="0" smtClean="0"/>
              <a:t> Akten anheften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Jedoch hat eigene Akte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1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C48-8809-427E-B44F-2B7B9CD0AA6B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0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9597-22A0-4980-8C14-B927E900477A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BDCA-4CB9-495A-89DD-F9BE15A723F1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941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69" y="1124744"/>
            <a:ext cx="7543801" cy="4023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E189-ABED-4104-AF59-AF30DB51FA59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7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2CB7-FDAA-42F5-BEC8-2D60F87A6C0B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22F5-FB52-4D8C-B3F9-887FCFE1AB31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4E76-658B-4C91-9892-F5A58FAF98C9}" type="datetime1">
              <a:rPr lang="de-DE" smtClean="0"/>
              <a:t>19.11.2014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AD0F-11BA-4916-8F78-2A907F7B590C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C7BC18-60DD-438D-BCFB-E43405111014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639-7712-4C3E-8392-72592C411BEB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2EC3E2-8688-41B3-8214-434B936B47A3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83671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>
            <a:noAutofit/>
          </a:bodyPr>
          <a:lstStyle/>
          <a:p>
            <a:r>
              <a:rPr lang="de-DE" sz="6000" dirty="0" smtClean="0"/>
              <a:t>SWE – A1. Präsentation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de-DE" dirty="0" smtClean="0"/>
              <a:t>Team 6</a:t>
            </a:r>
          </a:p>
          <a:p>
            <a:r>
              <a:rPr lang="de-DE" dirty="0" smtClean="0"/>
              <a:t>Gmeiner, Rezmer, Zeiler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4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43" y="404664"/>
            <a:ext cx="9144000" cy="54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8371866" cy="5771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JSON vs.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/>
              <a:t>JavaScript </a:t>
            </a:r>
            <a:r>
              <a:rPr lang="de-DE" dirty="0" err="1"/>
              <a:t>Object</a:t>
            </a:r>
            <a:r>
              <a:rPr lang="de-DE" dirty="0"/>
              <a:t> Notation 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Kompaktes Datenformat zum Datenaustausch zwischen Anwendungen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Einfache Lesbarkeit (Im Vergleich zu XML)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42590"/>
            <a:ext cx="694124" cy="6941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F5D3-6772-466B-9A2A-BE7B6E6CC7E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JSON vs. XML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812" t="29000" r="11255" b="39080"/>
          <a:stretch/>
        </p:blipFill>
        <p:spPr>
          <a:xfrm>
            <a:off x="490404" y="1844824"/>
            <a:ext cx="4104456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1340" t="35720" r="16925" b="26480"/>
          <a:stretch/>
        </p:blipFill>
        <p:spPr>
          <a:xfrm>
            <a:off x="4860032" y="1844824"/>
            <a:ext cx="3312368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42590"/>
            <a:ext cx="694124" cy="6941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21D-857E-463F-BBAD-FAD3995B5E57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H2, S2R und R2S voll funktionsfähig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Studenten </a:t>
            </a:r>
            <a:r>
              <a:rPr lang="de-DE" dirty="0" smtClean="0"/>
              <a:t>anlegen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Testate </a:t>
            </a:r>
            <a:r>
              <a:rPr lang="de-DE" dirty="0"/>
              <a:t>hinzufügen inkl. Gewichtung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45" y="997116"/>
            <a:ext cx="1910257" cy="637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45" y="1905890"/>
            <a:ext cx="1040904" cy="1040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96" y="3056402"/>
            <a:ext cx="1573757" cy="15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Ausblick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GUI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iOS</a:t>
            </a:r>
            <a:r>
              <a:rPr lang="de-DE" dirty="0" smtClean="0"/>
              <a:t> App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C81D-666F-4275-8CCF-D5BD3A0B7FF7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24" y="58317"/>
            <a:ext cx="1988840" cy="1988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4" y="1484784"/>
            <a:ext cx="1159966" cy="949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934068"/>
            <a:ext cx="1624410" cy="16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iOS</a:t>
            </a:r>
            <a:r>
              <a:rPr lang="de-DE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Zukünftig ist eine </a:t>
            </a:r>
            <a:r>
              <a:rPr lang="de-DE" dirty="0" err="1" smtClean="0"/>
              <a:t>iOS</a:t>
            </a:r>
            <a:r>
              <a:rPr lang="de-DE" dirty="0" smtClean="0"/>
              <a:t> App geplant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Jedoch nur zum Abrufen der DB – Einträge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Student soll seine </a:t>
            </a:r>
            <a:r>
              <a:rPr lang="de-DE" dirty="0" err="1" smtClean="0"/>
              <a:t>Scores</a:t>
            </a:r>
            <a:r>
              <a:rPr lang="de-DE" dirty="0" smtClean="0"/>
              <a:t> mobil abrufen können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Relativ einfache Implementierung durch JSON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63" y="129611"/>
            <a:ext cx="820938" cy="10081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3F2C-4BCD-49D9-A67F-02EF73B4069C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Prototyp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82089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7D3C-3DA3-4326-B715-7DA05E9BBBF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de-DE" sz="1800" b="1" dirty="0" smtClean="0"/>
              <a:t>Einleitung</a:t>
            </a:r>
            <a:endParaRPr lang="de-DE" sz="1600" b="1" dirty="0"/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Gesamtübersicht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unsere Teilaufgabe</a:t>
            </a:r>
          </a:p>
          <a:p>
            <a:pPr marL="0" indent="0">
              <a:buNone/>
            </a:pPr>
            <a:endParaRPr lang="de-DE" sz="1800" dirty="0" smtClean="0"/>
          </a:p>
          <a:p>
            <a:pPr marL="457200" indent="-457200">
              <a:buAutoNum type="arabicPeriod" startAt="2"/>
            </a:pPr>
            <a:r>
              <a:rPr lang="de-DE" sz="1800" dirty="0" smtClean="0"/>
              <a:t> </a:t>
            </a:r>
            <a:r>
              <a:rPr lang="de-DE" sz="1800" b="1" dirty="0" smtClean="0"/>
              <a:t>Unsere Ideen</a:t>
            </a:r>
          </a:p>
          <a:p>
            <a:pPr marL="0" indent="0">
              <a:buNone/>
            </a:pPr>
            <a:r>
              <a:rPr lang="de-DE" sz="1600" dirty="0" smtClean="0"/>
              <a:t>	=&gt; Hard- u. Software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</a:t>
            </a:r>
            <a:r>
              <a:rPr lang="de-DE" sz="1600" dirty="0" smtClean="0"/>
              <a:t>Umgebung (Couch DB &amp; JSON)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Fokussierte Punkte</a:t>
            </a:r>
          </a:p>
          <a:p>
            <a:pPr marL="0" indent="0">
              <a:buNone/>
            </a:pPr>
            <a:endParaRPr lang="de-DE" sz="1600" dirty="0"/>
          </a:p>
          <a:p>
            <a:pPr marL="457200" indent="-457200">
              <a:buAutoNum type="arabicPeriod" startAt="3"/>
            </a:pPr>
            <a:r>
              <a:rPr lang="de-DE" sz="1800" b="1" dirty="0" smtClean="0"/>
              <a:t> Prototyp</a:t>
            </a:r>
          </a:p>
          <a:p>
            <a:pPr marL="0" indent="0">
              <a:buNone/>
            </a:pPr>
            <a:r>
              <a:rPr lang="de-DE" sz="1600" dirty="0"/>
              <a:t> </a:t>
            </a:r>
            <a:r>
              <a:rPr lang="de-DE" sz="1600" dirty="0" smtClean="0"/>
              <a:t>	=&gt; Vorstellung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Erklärung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 smtClean="0"/>
              <a:t>=&gt; Besonderheiten</a:t>
            </a:r>
            <a:endParaRPr lang="de-D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D862-12C7-4893-BED0-E558BFEC6216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. Einleitung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82089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A223-EFDC-4D06-A469-877043BCBB8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Übersicht der Funktionsweise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05" y="1412776"/>
            <a:ext cx="7041309" cy="47292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9832" y="1412776"/>
            <a:ext cx="1440160" cy="36004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DFA-6826-4C75-801B-CD4C1159139D}" type="datetime1">
              <a:rPr lang="de-DE" smtClean="0"/>
              <a:t>19.11.2014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540" t="11360" r="6142" b="9240"/>
          <a:stretch/>
        </p:blipFill>
        <p:spPr>
          <a:xfrm>
            <a:off x="0" y="1050150"/>
            <a:ext cx="9144000" cy="5807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80528" y="4725144"/>
            <a:ext cx="3816424" cy="2736304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896" y="1050150"/>
            <a:ext cx="5508104" cy="3891018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F1E4-40E9-4568-9FD9-373F85F4EB64}" type="datetime1">
              <a:rPr lang="de-DE" smtClean="0"/>
              <a:t>19.11.2014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 smtClean="0"/>
              <a:t>2. Unsere Ideen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82089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0"/>
            <a:ext cx="1532675" cy="126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7D3C-3DA3-4326-B715-7DA05E9BBBFD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Muss- </a:t>
            </a:r>
            <a:r>
              <a:rPr lang="de-DE" dirty="0" smtClean="0"/>
              <a:t>und Abgrenzungskriterien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35947"/>
              </p:ext>
            </p:extLst>
          </p:nvPr>
        </p:nvGraphicFramePr>
        <p:xfrm>
          <a:off x="827583" y="1628800"/>
          <a:ext cx="741682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Wunschkriterien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Abgrenzungskriterien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Schutz der 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Einbinden von Add-</a:t>
                      </a:r>
                      <a:r>
                        <a:rPr lang="de-DE" dirty="0" err="1" smtClean="0"/>
                        <a:t>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Vergleich</a:t>
                      </a:r>
                      <a:r>
                        <a:rPr lang="de-DE" baseline="0" dirty="0" smtClean="0"/>
                        <a:t> der Studenten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Prüfer setzt</a:t>
                      </a:r>
                      <a:r>
                        <a:rPr lang="de-DE" baseline="0" dirty="0" smtClean="0"/>
                        <a:t> die Gewichtung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</a:t>
                      </a:r>
                      <a:r>
                        <a:rPr lang="de-DE" baseline="0" dirty="0" smtClean="0"/>
                        <a:t> durch mobile Geräte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Austausch</a:t>
                      </a:r>
                      <a:r>
                        <a:rPr lang="de-DE" baseline="0" dirty="0" smtClean="0"/>
                        <a:t> von Prüfer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Windowslauffähigkeit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iOS-App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Bedienung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Student</a:t>
                      </a:r>
                      <a:r>
                        <a:rPr lang="de-DE" baseline="0" dirty="0" smtClean="0"/>
                        <a:t> kann Score einsehen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F71C-6D5B-4B8C-B75A-01ABE58520F7}" type="datetime1">
              <a:rPr lang="de-DE" smtClean="0"/>
              <a:t>19.11.2014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Hard-, Soft-, </a:t>
            </a:r>
            <a:r>
              <a:rPr lang="de-DE" dirty="0" err="1" smtClean="0"/>
              <a:t>Orgware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86625"/>
              </p:ext>
            </p:extLst>
          </p:nvPr>
        </p:nvGraphicFramePr>
        <p:xfrm>
          <a:off x="1475656" y="1700808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Orgware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7, 8, 8.1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Server: Mind.</a:t>
                      </a:r>
                      <a:r>
                        <a:rPr lang="de-DE" baseline="0" dirty="0" smtClean="0"/>
                        <a:t> 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Internetverbindung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Mac</a:t>
                      </a:r>
                      <a:r>
                        <a:rPr lang="de-DE" baseline="0" dirty="0" smtClean="0"/>
                        <a:t> OS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Client: JRE muss</a:t>
                      </a:r>
                      <a:r>
                        <a:rPr lang="de-DE" baseline="0" dirty="0" smtClean="0"/>
                        <a:t> lauffähig sein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Standardleitung</a:t>
                      </a:r>
                      <a:endParaRPr lang="en-US" dirty="0"/>
                    </a:p>
                  </a:txBody>
                  <a:tcPr/>
                </a:tc>
              </a:tr>
              <a:tr h="559440"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Runtime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Environement</a:t>
                      </a:r>
                      <a:r>
                        <a:rPr lang="de-DE" baseline="0" dirty="0" smtClean="0"/>
                        <a:t> (JRE)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Clients:</a:t>
                      </a:r>
                      <a:r>
                        <a:rPr lang="de-DE" baseline="0" dirty="0" smtClean="0"/>
                        <a:t> 2Mbit/s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Apache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Java-Programm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CB2D-9FC2-4809-B9E4-706C09F94E06}" type="datetime1">
              <a:rPr lang="de-DE" smtClean="0"/>
              <a:t>19.11.2014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69" y="1124744"/>
            <a:ext cx="7543801" cy="48245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Dokumentenorientierte Datenbank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Akte für jeden Studenten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Einfache Einrichtung und Anbindung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Funktioniert ideal mit JSON – Objekten (ältere Versionen funktionieren mit XML)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Bewertungsschemas lassen sich beliebig eintragen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4056"/>
            <a:ext cx="1707890" cy="19213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A8D-B559-47A0-BED9-8AFC41C6B992}" type="datetime1">
              <a:rPr lang="de-DE" smtClean="0"/>
              <a:t>19.11.2014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Team 6 -  Gmeiner, Rezmer, Zeiler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53" y="1826980"/>
            <a:ext cx="1646945" cy="1097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386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651</TotalTime>
  <Words>408</Words>
  <Application>Microsoft Office PowerPoint</Application>
  <PresentationFormat>On-screen Show (4:3)</PresentationFormat>
  <Paragraphs>149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SWE – A1. Präsentation</vt:lpstr>
      <vt:lpstr>Agenda </vt:lpstr>
      <vt:lpstr>1. Einleitung</vt:lpstr>
      <vt:lpstr>1. Übersicht der Funktionsweise</vt:lpstr>
      <vt:lpstr>1. Unsere Teilaufgabe</vt:lpstr>
      <vt:lpstr>2. Unsere Ideen </vt:lpstr>
      <vt:lpstr>Muss- und Abgrenzungskriterien</vt:lpstr>
      <vt:lpstr>Hard-, Soft-, Orgware</vt:lpstr>
      <vt:lpstr>CouchDB</vt:lpstr>
      <vt:lpstr>PowerPoint Presentation</vt:lpstr>
      <vt:lpstr>PowerPoint Presentation</vt:lpstr>
      <vt:lpstr>JSON vs. XML</vt:lpstr>
      <vt:lpstr>JSON vs. XML</vt:lpstr>
      <vt:lpstr>Zusammenfassung</vt:lpstr>
      <vt:lpstr>Ausblick</vt:lpstr>
      <vt:lpstr>iOS App</vt:lpstr>
      <vt:lpstr>3. Prototyp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A1. Präsentation</dc:title>
  <dc:creator>Philips</dc:creator>
  <cp:lastModifiedBy>Rezmer, Alexander</cp:lastModifiedBy>
  <cp:revision>49</cp:revision>
  <dcterms:created xsi:type="dcterms:W3CDTF">2014-11-11T15:12:49Z</dcterms:created>
  <dcterms:modified xsi:type="dcterms:W3CDTF">2014-11-19T16:39:32Z</dcterms:modified>
</cp:coreProperties>
</file>