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Datenschutz</a:t>
            </a:r>
            <a:r>
              <a:rPr lang="de-DE" baseline="0" dirty="0" smtClean="0"/>
              <a:t> =&gt; Sicherheit</a:t>
            </a:r>
          </a:p>
          <a:p>
            <a:r>
              <a:rPr lang="de-DE" baseline="0" dirty="0" smtClean="0"/>
              <a:t>Gute Benutzbarkeit =&gt; jeder sollte es benutzen können.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CouchDB</a:t>
            </a:r>
            <a:r>
              <a:rPr lang="de-DE" smtClean="0"/>
              <a:t>: 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Prototyp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Einleitung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Gesamtübersicht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</a:t>
            </a:r>
            <a:r>
              <a:rPr lang="de-DE" sz="2000" smtClean="0"/>
              <a:t>unsere 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241090"/>
            <a:ext cx="7751805" cy="52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7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3594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Score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214</Words>
  <Application>Microsoft Office PowerPoint</Application>
  <PresentationFormat>On-screen Show (4:3)</PresentationFormat>
  <Paragraphs>176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Übersicht der Funktionsweise</vt:lpstr>
      <vt:lpstr>1. Unsere Teilaufgabe</vt:lpstr>
      <vt:lpstr>PowerPoint Presentation</vt:lpstr>
      <vt:lpstr>PowerPoint Presentation</vt:lpstr>
      <vt:lpstr>2. Unsere Ideen </vt:lpstr>
      <vt:lpstr>Muss- und Abgrenzungskriterien</vt:lpstr>
      <vt:lpstr>Zielgruppen</vt:lpstr>
      <vt:lpstr>Qualitätsanforderung</vt:lpstr>
      <vt:lpstr>Hard-, Soft-, Orgware</vt:lpstr>
      <vt:lpstr>Vorstellung Prototyp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20</cp:revision>
  <dcterms:created xsi:type="dcterms:W3CDTF">2014-11-11T15:12:49Z</dcterms:created>
  <dcterms:modified xsi:type="dcterms:W3CDTF">2014-11-17T15:05:57Z</dcterms:modified>
</cp:coreProperties>
</file>