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9" r:id="rId6"/>
    <p:sldId id="27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de-DE" dirty="0" smtClean="0"/>
              <a:t>SWE – A1.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4885"/>
              </p:ext>
            </p:extLst>
          </p:nvPr>
        </p:nvGraphicFramePr>
        <p:xfrm>
          <a:off x="2580986" y="1524766"/>
          <a:ext cx="3982027" cy="467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240"/>
                <a:gridCol w="677355"/>
                <a:gridCol w="677355"/>
                <a:gridCol w="677355"/>
                <a:gridCol w="769722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Produktqualität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sehr</a:t>
                      </a:r>
                      <a:r>
                        <a:rPr lang="en-US" sz="1000" b="1" u="none" strike="noStrike" dirty="0">
                          <a:effectLst/>
                        </a:rPr>
                        <a:t> 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normal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nicht</a:t>
                      </a:r>
                      <a:r>
                        <a:rPr lang="en-US" sz="1000" b="1" u="none" strike="noStrike" dirty="0">
                          <a:effectLst/>
                        </a:rPr>
                        <a:t> relevant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 smtClean="0">
                          <a:effectLst/>
                        </a:rPr>
                        <a:t>Funktionalität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Angemessenheit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Richtigkeit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Interoperabilität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Ordnungsmäßigkeit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Sicherheit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Zuverlässigkeit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Reife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Fehlertolleranz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Wiederherstellbarkeit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Benutzbarkeit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Verständlichkeit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Erlernbarkeit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Bedienbarkeit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Effizienz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Zeitverhalten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Verbrauchsverhalten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Änderbarkeit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Analysierbarkeit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Modifizierbarkeit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Stabilität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Prüfbarkeit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Übertragbarkeit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Anpassbarkeit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Installierbarkeit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Konformität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Austauschbarkeit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Hard-, Soft-, </a:t>
            </a:r>
            <a:r>
              <a:rPr lang="de-DE" dirty="0" err="1" smtClean="0"/>
              <a:t>Orgware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6625"/>
              </p:ext>
            </p:extLst>
          </p:nvPr>
        </p:nvGraphicFramePr>
        <p:xfrm>
          <a:off x="1475656" y="1700808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Orgware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7, 8, 8.1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Server: Mind.</a:t>
                      </a:r>
                      <a:r>
                        <a:rPr lang="de-DE" baseline="0" dirty="0" smtClean="0"/>
                        <a:t> 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Internetverbindung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Mac</a:t>
                      </a:r>
                      <a:r>
                        <a:rPr lang="de-DE" baseline="0" dirty="0" smtClean="0"/>
                        <a:t>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Client: JRE muss</a:t>
                      </a:r>
                      <a:r>
                        <a:rPr lang="de-DE" baseline="0" dirty="0" smtClean="0"/>
                        <a:t> lauffähig sein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Standardleitung</a:t>
                      </a:r>
                      <a:endParaRPr lang="en-US" dirty="0"/>
                    </a:p>
                  </a:txBody>
                  <a:tcPr/>
                </a:tc>
              </a:tr>
              <a:tr h="559440"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Runtime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Environement</a:t>
                      </a:r>
                      <a:r>
                        <a:rPr lang="de-DE" baseline="0" dirty="0" smtClean="0"/>
                        <a:t> (JRE)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Clients:</a:t>
                      </a:r>
                      <a:r>
                        <a:rPr lang="de-DE" baseline="0" dirty="0" smtClean="0"/>
                        <a:t> 2Mbit/s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Java-Programm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de-DE" sz="2400" dirty="0" smtClean="0"/>
              <a:t>Einleitung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Gesamtübersicht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</a:t>
            </a:r>
            <a:r>
              <a:rPr lang="de-DE" sz="2000" smtClean="0"/>
              <a:t>unsere </a:t>
            </a:r>
            <a:r>
              <a:rPr lang="de-DE" sz="2000" smtClean="0"/>
              <a:t>Teilaufgabe</a:t>
            </a:r>
          </a:p>
          <a:p>
            <a:pPr marL="0" indent="0">
              <a:buNone/>
            </a:pPr>
            <a:endParaRPr lang="de-DE" sz="2400" dirty="0" smtClean="0"/>
          </a:p>
          <a:p>
            <a:pPr marL="457200" indent="-457200">
              <a:buAutoNum type="arabicPeriod" startAt="2"/>
            </a:pPr>
            <a:r>
              <a:rPr lang="de-DE" sz="2400" dirty="0" smtClean="0"/>
              <a:t> Unsere Ideen</a:t>
            </a:r>
          </a:p>
          <a:p>
            <a:pPr marL="0" indent="0">
              <a:buNone/>
            </a:pPr>
            <a:r>
              <a:rPr lang="de-DE" sz="2000" dirty="0" smtClean="0"/>
              <a:t>	=&gt; Hard- u. Software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Umgebung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Fokussierte Punkte</a:t>
            </a:r>
          </a:p>
          <a:p>
            <a:pPr marL="0" indent="0">
              <a:buNone/>
            </a:pPr>
            <a:endParaRPr lang="de-DE" sz="2000" dirty="0"/>
          </a:p>
          <a:p>
            <a:pPr marL="457200" indent="-457200">
              <a:buAutoNum type="arabicPeriod" startAt="3"/>
            </a:pPr>
            <a:r>
              <a:rPr lang="de-DE" sz="2400" dirty="0" smtClean="0"/>
              <a:t> Prototyp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	=&gt; Vorstellung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Erklärung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Besonderheiten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3520"/>
            <a:ext cx="7746826" cy="5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241090"/>
            <a:ext cx="7751805" cy="52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7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0677"/>
              </p:ext>
            </p:extLst>
          </p:nvPr>
        </p:nvGraphicFramePr>
        <p:xfrm>
          <a:off x="827583" y="1628800"/>
          <a:ext cx="74168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Austausch</a:t>
                      </a:r>
                      <a:r>
                        <a:rPr lang="de-DE" baseline="0" dirty="0" smtClean="0"/>
                        <a:t> von Prüfer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</a:t>
                      </a:r>
                      <a:r>
                        <a:rPr lang="de-DE" baseline="0" dirty="0" err="1" smtClean="0"/>
                        <a:t>Socre</a:t>
                      </a:r>
                      <a:r>
                        <a:rPr lang="de-DE" baseline="0" dirty="0" smtClean="0"/>
                        <a:t>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5747"/>
            <a:ext cx="8388424" cy="55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194</Words>
  <Application>Microsoft Office PowerPoint</Application>
  <PresentationFormat>On-screen Show (4:3)</PresentationFormat>
  <Paragraphs>169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SWE – A1. Präsentation</vt:lpstr>
      <vt:lpstr>Agenda </vt:lpstr>
      <vt:lpstr>1. Übersicht der Funktionsweise</vt:lpstr>
      <vt:lpstr>1. Unsere Teilaufgabe</vt:lpstr>
      <vt:lpstr>PowerPoint Presentation</vt:lpstr>
      <vt:lpstr>PowerPoint Presentation</vt:lpstr>
      <vt:lpstr>2. Unsere Ideen </vt:lpstr>
      <vt:lpstr>Muss- und Abgrenzungskriterien</vt:lpstr>
      <vt:lpstr>Zielgruppen</vt:lpstr>
      <vt:lpstr>Qualitätsanforderung</vt:lpstr>
      <vt:lpstr>Hard-, Soft-, Orgware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Philips</cp:lastModifiedBy>
  <cp:revision>17</cp:revision>
  <dcterms:created xsi:type="dcterms:W3CDTF">2014-11-11T15:12:49Z</dcterms:created>
  <dcterms:modified xsi:type="dcterms:W3CDTF">2014-11-17T14:35:13Z</dcterms:modified>
</cp:coreProperties>
</file>