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40CB2E-1BD5-4686-BBC2-86C574B6A27D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723E82-D824-4F48-AE87-D2E8FF1F9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927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23E82-D824-4F48-AE87-D2E8FF1F95A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278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1CF3F-0DEA-4407-8E52-E5B22F30EA25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383D6-0BC4-4E7D-BDD7-026B00AED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852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1CF3F-0DEA-4407-8E52-E5B22F30EA25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383D6-0BC4-4E7D-BDD7-026B00AED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557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1CF3F-0DEA-4407-8E52-E5B22F30EA25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383D6-0BC4-4E7D-BDD7-026B00AED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55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1CF3F-0DEA-4407-8E52-E5B22F30EA25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383D6-0BC4-4E7D-BDD7-026B00AED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469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1CF3F-0DEA-4407-8E52-E5B22F30EA25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383D6-0BC4-4E7D-BDD7-026B00AED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958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1CF3F-0DEA-4407-8E52-E5B22F30EA25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383D6-0BC4-4E7D-BDD7-026B00AED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812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1CF3F-0DEA-4407-8E52-E5B22F30EA25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383D6-0BC4-4E7D-BDD7-026B00AED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552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1CF3F-0DEA-4407-8E52-E5B22F30EA25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383D6-0BC4-4E7D-BDD7-026B00AED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293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1CF3F-0DEA-4407-8E52-E5B22F30EA25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383D6-0BC4-4E7D-BDD7-026B00AED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174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1CF3F-0DEA-4407-8E52-E5B22F30EA25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383D6-0BC4-4E7D-BDD7-026B00AED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163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1CF3F-0DEA-4407-8E52-E5B22F30EA25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383D6-0BC4-4E7D-BDD7-026B00AED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972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1CF3F-0DEA-4407-8E52-E5B22F30EA25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B383D6-0BC4-4E7D-BDD7-026B00AED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905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980728"/>
            <a:ext cx="7772400" cy="1470025"/>
          </a:xfrm>
        </p:spPr>
        <p:txBody>
          <a:bodyPr/>
          <a:lstStyle/>
          <a:p>
            <a:r>
              <a:rPr lang="de-DE" dirty="0" smtClean="0"/>
              <a:t>SWE – A1. Präsentation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1640" y="3429000"/>
            <a:ext cx="6400800" cy="1752600"/>
          </a:xfrm>
        </p:spPr>
        <p:txBody>
          <a:bodyPr/>
          <a:lstStyle/>
          <a:p>
            <a:r>
              <a:rPr lang="de-DE" dirty="0" smtClean="0"/>
              <a:t>Team 6</a:t>
            </a:r>
          </a:p>
          <a:p>
            <a:r>
              <a:rPr lang="de-DE" dirty="0" smtClean="0"/>
              <a:t>Gmeiner, Rezmer, Zeiler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64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Qualitätsanforderung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4304885"/>
              </p:ext>
            </p:extLst>
          </p:nvPr>
        </p:nvGraphicFramePr>
        <p:xfrm>
          <a:off x="2580986" y="1524766"/>
          <a:ext cx="3982027" cy="467683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80240"/>
                <a:gridCol w="677355"/>
                <a:gridCol w="677355"/>
                <a:gridCol w="677355"/>
                <a:gridCol w="769722"/>
              </a:tblGrid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 err="1">
                          <a:effectLst/>
                        </a:rPr>
                        <a:t>Produktqualität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 err="1">
                          <a:effectLst/>
                        </a:rPr>
                        <a:t>sehr</a:t>
                      </a:r>
                      <a:r>
                        <a:rPr lang="en-US" sz="1000" b="1" u="none" strike="noStrike" dirty="0">
                          <a:effectLst/>
                        </a:rPr>
                        <a:t> gut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</a:rPr>
                        <a:t>gut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</a:rPr>
                        <a:t>normal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 err="1">
                          <a:effectLst/>
                        </a:rPr>
                        <a:t>nicht</a:t>
                      </a:r>
                      <a:r>
                        <a:rPr lang="en-US" sz="1000" b="1" u="none" strike="noStrike" dirty="0">
                          <a:effectLst/>
                        </a:rPr>
                        <a:t> relevant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</a:tr>
              <a:tr h="161642"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 err="1" smtClean="0">
                          <a:effectLst/>
                        </a:rPr>
                        <a:t>Funktionalität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  Angemessenheit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</a:tr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  Richtigkeit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</a:tr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  Interoperabilität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</a:tr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  Ordnungsmäßigkeit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</a:tr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  Sicherheit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</a:tr>
              <a:tr h="161642"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Zuverlässigkeit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  Reife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</a:tr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  Fehlertolleranz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</a:tr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  Wiederherstellbarkeit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</a:tr>
              <a:tr h="161642"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 err="1">
                          <a:effectLst/>
                        </a:rPr>
                        <a:t>Benutzbarkeit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  Verständlichkeit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</a:tr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  Erlernbarkeit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</a:tr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  Bedienbarkeit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</a:tr>
              <a:tr h="161642"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 err="1">
                          <a:effectLst/>
                        </a:rPr>
                        <a:t>Effizienz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smtClean="0">
                          <a:effectLst/>
                        </a:rPr>
                        <a:t>  </a:t>
                      </a:r>
                      <a:r>
                        <a:rPr lang="en-US" sz="1000" u="none" strike="noStrike" dirty="0" err="1" smtClean="0">
                          <a:effectLst/>
                        </a:rPr>
                        <a:t>Zeitverhalten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</a:tr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  Verbrauchsverhalten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</a:tr>
              <a:tr h="161642"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Änderbarkeit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  Analysierbarkeit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</a:tr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  Modifizierbarkeit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</a:tr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  Stabilität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</a:tr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  Prüfbarkeit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</a:tr>
              <a:tr h="161642"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 err="1">
                          <a:effectLst/>
                        </a:rPr>
                        <a:t>Übertragbarkeit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  Anpassbarkeit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</a:tr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  Installierbarkeit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</a:tr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  Konformität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</a:tr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  Austauschbarkeit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X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7276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42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40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AutoNum type="arabicPeriod"/>
            </a:pPr>
            <a:r>
              <a:rPr lang="de-DE" sz="2400" dirty="0" smtClean="0"/>
              <a:t>Aufgabenstellung</a:t>
            </a:r>
            <a:endParaRPr lang="de-DE" sz="2000" dirty="0"/>
          </a:p>
          <a:p>
            <a:pPr marL="0" indent="0">
              <a:buNone/>
            </a:pPr>
            <a:r>
              <a:rPr lang="de-DE" sz="2000" dirty="0" smtClean="0"/>
              <a:t>	=&gt; Organisatorisches</a:t>
            </a:r>
          </a:p>
          <a:p>
            <a:pPr marL="0" indent="0">
              <a:buNone/>
            </a:pPr>
            <a:r>
              <a:rPr lang="de-DE" sz="2000" dirty="0"/>
              <a:t>	</a:t>
            </a:r>
            <a:r>
              <a:rPr lang="de-DE" sz="2000" dirty="0" smtClean="0"/>
              <a:t>=&gt; Auftrag</a:t>
            </a:r>
          </a:p>
          <a:p>
            <a:pPr marL="0" indent="0">
              <a:buNone/>
            </a:pPr>
            <a:r>
              <a:rPr lang="de-DE" sz="2000" dirty="0"/>
              <a:t>	</a:t>
            </a:r>
            <a:r>
              <a:rPr lang="de-DE" sz="2000" dirty="0" smtClean="0"/>
              <a:t>=&gt; unsere Teilaufgabe</a:t>
            </a:r>
          </a:p>
          <a:p>
            <a:pPr marL="0" indent="0">
              <a:buNone/>
            </a:pPr>
            <a:endParaRPr lang="de-DE" sz="2400" dirty="0" smtClean="0"/>
          </a:p>
          <a:p>
            <a:pPr marL="457200" indent="-457200">
              <a:buAutoNum type="arabicPeriod" startAt="2"/>
            </a:pPr>
            <a:r>
              <a:rPr lang="de-DE" sz="2400" dirty="0" smtClean="0"/>
              <a:t> Unsere Ideen</a:t>
            </a:r>
          </a:p>
          <a:p>
            <a:pPr marL="0" indent="0">
              <a:buNone/>
            </a:pPr>
            <a:r>
              <a:rPr lang="de-DE" sz="2000" dirty="0" smtClean="0"/>
              <a:t>	=&gt; Hard- u. Software</a:t>
            </a:r>
          </a:p>
          <a:p>
            <a:pPr marL="0" indent="0">
              <a:buNone/>
            </a:pPr>
            <a:r>
              <a:rPr lang="de-DE" sz="2000" dirty="0"/>
              <a:t>	</a:t>
            </a:r>
            <a:r>
              <a:rPr lang="de-DE" sz="2000" dirty="0" smtClean="0"/>
              <a:t>=&gt; Umgebung</a:t>
            </a:r>
          </a:p>
          <a:p>
            <a:pPr marL="0" indent="0">
              <a:buNone/>
            </a:pPr>
            <a:r>
              <a:rPr lang="de-DE" sz="2000" dirty="0"/>
              <a:t>	</a:t>
            </a:r>
            <a:r>
              <a:rPr lang="de-DE" sz="2000" dirty="0" smtClean="0"/>
              <a:t>=&gt; Fokussierte Punkte</a:t>
            </a:r>
          </a:p>
          <a:p>
            <a:pPr marL="0" indent="0">
              <a:buNone/>
            </a:pPr>
            <a:endParaRPr lang="de-DE" sz="2000" dirty="0"/>
          </a:p>
          <a:p>
            <a:pPr marL="457200" indent="-457200">
              <a:buAutoNum type="arabicPeriod" startAt="3"/>
            </a:pPr>
            <a:r>
              <a:rPr lang="de-DE" sz="2400" dirty="0" smtClean="0"/>
              <a:t> Prototyp</a:t>
            </a:r>
          </a:p>
          <a:p>
            <a:pPr marL="0" indent="0">
              <a:buNone/>
            </a:pPr>
            <a:r>
              <a:rPr lang="de-DE" sz="2000" dirty="0"/>
              <a:t> </a:t>
            </a:r>
            <a:r>
              <a:rPr lang="de-DE" sz="2000" dirty="0" smtClean="0"/>
              <a:t>	=&gt; Vorstellung</a:t>
            </a:r>
          </a:p>
          <a:p>
            <a:pPr marL="0" indent="0">
              <a:buNone/>
            </a:pPr>
            <a:r>
              <a:rPr lang="de-DE" sz="2000" dirty="0"/>
              <a:t>	</a:t>
            </a:r>
            <a:r>
              <a:rPr lang="de-DE" sz="2000" dirty="0" smtClean="0"/>
              <a:t>=&gt; Erklärung</a:t>
            </a:r>
          </a:p>
          <a:p>
            <a:pPr marL="0" indent="0">
              <a:buNone/>
            </a:pPr>
            <a:r>
              <a:rPr lang="de-DE" sz="2000" dirty="0"/>
              <a:t>	</a:t>
            </a:r>
            <a:r>
              <a:rPr lang="de-DE" sz="2000" dirty="0" smtClean="0"/>
              <a:t>=&gt; Besonderheiten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25409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</a:t>
            </a:r>
            <a:r>
              <a:rPr lang="de-DE" dirty="0" smtClean="0"/>
              <a:t>Organisatorisches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 smtClean="0"/>
              <a:t>Ausschreiben der Aufgabe „Bewertungssystem“</a:t>
            </a:r>
          </a:p>
          <a:p>
            <a:endParaRPr lang="de-DE" sz="2400" dirty="0" smtClean="0"/>
          </a:p>
          <a:p>
            <a:r>
              <a:rPr lang="de-DE" sz="2400" dirty="0" smtClean="0"/>
              <a:t>Grünes Licht vom Ministerium</a:t>
            </a:r>
          </a:p>
          <a:p>
            <a:endParaRPr lang="de-DE" sz="2400" dirty="0" smtClean="0"/>
          </a:p>
          <a:p>
            <a:r>
              <a:rPr lang="de-DE" sz="2400" dirty="0" smtClean="0"/>
              <a:t>Finanzierung geklärt</a:t>
            </a:r>
          </a:p>
          <a:p>
            <a:endParaRPr lang="de-DE" sz="2400" dirty="0" smtClean="0"/>
          </a:p>
          <a:p>
            <a:r>
              <a:rPr lang="de-DE" sz="2400" dirty="0" smtClean="0"/>
              <a:t>Personal-, Material- und Forschungskosten übernimmt die Hochschule</a:t>
            </a:r>
          </a:p>
          <a:p>
            <a:pPr marL="0" indent="0">
              <a:buNone/>
            </a:pPr>
            <a:endParaRPr lang="de-DE" sz="2400" dirty="0" smtClean="0"/>
          </a:p>
          <a:p>
            <a:r>
              <a:rPr lang="de-DE" sz="2400" dirty="0" smtClean="0"/>
              <a:t>Zeitfenster liegt innerhalb eines Jahres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8720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Auftrag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Referenzmodell für Leistungsbewertung</a:t>
            </a:r>
          </a:p>
          <a:p>
            <a:r>
              <a:rPr lang="de-DE" dirty="0" smtClean="0"/>
              <a:t>Skalierbar und systematisch</a:t>
            </a:r>
          </a:p>
          <a:p>
            <a:r>
              <a:rPr lang="de-DE" dirty="0" smtClean="0"/>
              <a:t>Lücke in der Bewertungspraxis schließen</a:t>
            </a:r>
          </a:p>
          <a:p>
            <a:r>
              <a:rPr lang="de-DE" dirty="0" smtClean="0"/>
              <a:t>Schnelles Feedback </a:t>
            </a:r>
          </a:p>
          <a:p>
            <a:r>
              <a:rPr lang="de-DE" dirty="0" smtClean="0"/>
              <a:t>Grundlage für die Notenvergabe</a:t>
            </a:r>
          </a:p>
          <a:p>
            <a:r>
              <a:rPr lang="de-DE" dirty="0" smtClean="0"/>
              <a:t>Schnittstelle zwischen Dozenten und Studenten</a:t>
            </a:r>
          </a:p>
          <a:p>
            <a:endParaRPr lang="de-DE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50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Übersicht </a:t>
            </a:r>
            <a:r>
              <a:rPr lang="de-DE" dirty="0" smtClean="0"/>
              <a:t>der Funktionsweise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413520"/>
            <a:ext cx="7746826" cy="5203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527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Unsere </a:t>
            </a:r>
            <a:r>
              <a:rPr lang="de-DE" dirty="0" smtClean="0"/>
              <a:t>Teilaufgabe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2132856"/>
            <a:ext cx="1619250" cy="3933825"/>
          </a:xfrm>
        </p:spPr>
      </p:pic>
      <p:sp>
        <p:nvSpPr>
          <p:cNvPr id="5" name="TextBox 4"/>
          <p:cNvSpPr txBox="1"/>
          <p:nvPr/>
        </p:nvSpPr>
        <p:spPr>
          <a:xfrm>
            <a:off x="5940152" y="2060848"/>
            <a:ext cx="24482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Hier wird erklärt was genau unsere Teilaufgabe machen soll.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76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348880"/>
            <a:ext cx="8229600" cy="1143000"/>
          </a:xfrm>
        </p:spPr>
        <p:txBody>
          <a:bodyPr/>
          <a:lstStyle/>
          <a:p>
            <a:r>
              <a:rPr lang="de-DE" dirty="0" smtClean="0"/>
              <a:t>2. Unsere Ideen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83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Muss- und Abgrenzungskriterien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8106479"/>
              </p:ext>
            </p:extLst>
          </p:nvPr>
        </p:nvGraphicFramePr>
        <p:xfrm>
          <a:off x="827583" y="1628800"/>
          <a:ext cx="7416825" cy="377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2275"/>
                <a:gridCol w="2472275"/>
                <a:gridCol w="2472275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Musskriterien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Wunschkriterien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Abgrenzungskriterien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Schutz der Daten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Einbinden von Add-</a:t>
                      </a:r>
                      <a:r>
                        <a:rPr lang="de-DE" dirty="0" err="1" smtClean="0"/>
                        <a:t>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Kein Vergleich</a:t>
                      </a:r>
                      <a:r>
                        <a:rPr lang="de-DE" baseline="0" dirty="0" smtClean="0"/>
                        <a:t> der Studenten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Prüfer setzt</a:t>
                      </a:r>
                      <a:r>
                        <a:rPr lang="de-DE" baseline="0" dirty="0" smtClean="0"/>
                        <a:t> die Gewichtung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Zugriff</a:t>
                      </a:r>
                      <a:r>
                        <a:rPr lang="de-DE" baseline="0" dirty="0" smtClean="0"/>
                        <a:t> durch mobile Geräte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Kein Austausch</a:t>
                      </a:r>
                      <a:r>
                        <a:rPr lang="de-DE" baseline="0" dirty="0" smtClean="0"/>
                        <a:t> von Prüfer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Windowslauffähigkeit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iOS-App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Einfache Bedienung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Student</a:t>
                      </a:r>
                      <a:r>
                        <a:rPr lang="de-DE" baseline="0" dirty="0" smtClean="0"/>
                        <a:t> kann </a:t>
                      </a:r>
                      <a:r>
                        <a:rPr lang="de-DE" baseline="0" dirty="0" err="1" smtClean="0"/>
                        <a:t>Socre</a:t>
                      </a:r>
                      <a:r>
                        <a:rPr lang="de-DE" baseline="0" dirty="0" smtClean="0"/>
                        <a:t> einsehen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346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Zielgruppen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195747"/>
            <a:ext cx="8388424" cy="5584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082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</TotalTime>
  <Words>205</Words>
  <Application>Microsoft Office PowerPoint</Application>
  <PresentationFormat>On-screen Show (4:3)</PresentationFormat>
  <Paragraphs>172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SWE – A1. Präsentation</vt:lpstr>
      <vt:lpstr>Agenda </vt:lpstr>
      <vt:lpstr>1. Organisatorisches</vt:lpstr>
      <vt:lpstr>1. Auftrag</vt:lpstr>
      <vt:lpstr>1. Übersicht der Funktionsweise</vt:lpstr>
      <vt:lpstr>1. Unsere Teilaufgabe</vt:lpstr>
      <vt:lpstr>2. Unsere Ideen </vt:lpstr>
      <vt:lpstr>Muss- und Abgrenzungskriterien</vt:lpstr>
      <vt:lpstr>Zielgruppen</vt:lpstr>
      <vt:lpstr>Qualitätsanforderung</vt:lpstr>
      <vt:lpstr>PowerPoint Presentation</vt:lpstr>
      <vt:lpstr>PowerPoint Presentation</vt:lpstr>
    </vt:vector>
  </TitlesOfParts>
  <Company>Philips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SWE – A1. Präsentation</dc:title>
  <dc:creator>Philips</dc:creator>
  <cp:lastModifiedBy>Philips</cp:lastModifiedBy>
  <cp:revision>12</cp:revision>
  <dcterms:created xsi:type="dcterms:W3CDTF">2014-11-11T15:12:49Z</dcterms:created>
  <dcterms:modified xsi:type="dcterms:W3CDTF">2014-11-13T08:39:57Z</dcterms:modified>
</cp:coreProperties>
</file>