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64" d="100"/>
          <a:sy n="64" d="100"/>
        </p:scale>
        <p:origin x="-96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0CB2E-1BD5-4686-BBC2-86C574B6A27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23E82-D824-4F48-AE87-D2E8FF1F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3E82-D824-4F48-AE87-D2E8FF1F95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1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9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6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1CF3F-0DEA-4407-8E52-E5B22F30EA25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83D6-0BC4-4E7D-BDD7-026B00AE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0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/>
          <a:lstStyle/>
          <a:p>
            <a:r>
              <a:rPr lang="de-DE" dirty="0" smtClean="0"/>
              <a:t>SWE – A1.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lang="de-DE" dirty="0" smtClean="0"/>
              <a:t>Team 6</a:t>
            </a:r>
          </a:p>
          <a:p>
            <a:r>
              <a:rPr lang="de-DE" dirty="0" smtClean="0"/>
              <a:t>Gmeiner, Rezmer, Zeiler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Qualitätsanforderung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04885"/>
              </p:ext>
            </p:extLst>
          </p:nvPr>
        </p:nvGraphicFramePr>
        <p:xfrm>
          <a:off x="2580986" y="1524766"/>
          <a:ext cx="3982027" cy="4676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0240"/>
                <a:gridCol w="677355"/>
                <a:gridCol w="677355"/>
                <a:gridCol w="677355"/>
                <a:gridCol w="769722"/>
              </a:tblGrid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Produktqualität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sehr</a:t>
                      </a:r>
                      <a:r>
                        <a:rPr lang="en-US" sz="1000" b="1" u="none" strike="noStrike" dirty="0">
                          <a:effectLst/>
                        </a:rPr>
                        <a:t> gut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gut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normal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nicht</a:t>
                      </a:r>
                      <a:r>
                        <a:rPr lang="en-US" sz="1000" b="1" u="none" strike="noStrike" dirty="0">
                          <a:effectLst/>
                        </a:rPr>
                        <a:t> relevant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 smtClean="0">
                          <a:effectLst/>
                        </a:rPr>
                        <a:t>Funktionalität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Angemessenheit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Richtigkeit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Interoperabilität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Ordnungsmäßigkeit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Sicherheit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Zuverlässigkeit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Reife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Fehlertolleranz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Wiederherstellbarkeit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Benutzbarkeit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Verständlichkeit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Erlernbarkeit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Bedienbarkeit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Effizienz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smtClean="0">
                          <a:effectLst/>
                        </a:rPr>
                        <a:t> 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Zeitverhalten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Verbrauchsverhalten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Änderbarkeit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Analysierbarkeit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Modifizierbarkeit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Stabilität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Prüfbarkeit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Übertragbarkeit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Anpassbarkeit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Installierbarkeit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Konformität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  <a:tr h="161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Austauschbarkeit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97" marR="7697" marT="769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2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Hard-, Soft-, </a:t>
            </a:r>
            <a:r>
              <a:rPr lang="de-DE" dirty="0" err="1" smtClean="0"/>
              <a:t>Orgware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86625"/>
              </p:ext>
            </p:extLst>
          </p:nvPr>
        </p:nvGraphicFramePr>
        <p:xfrm>
          <a:off x="1475656" y="1700808"/>
          <a:ext cx="6096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Orgware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 7, 8, 8.1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Server: Mind.</a:t>
                      </a:r>
                      <a:r>
                        <a:rPr lang="de-DE" baseline="0" dirty="0" smtClean="0"/>
                        <a:t> 32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Internetverbindung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Mac</a:t>
                      </a:r>
                      <a:r>
                        <a:rPr lang="de-DE" baseline="0" dirty="0" smtClean="0"/>
                        <a:t> OS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Client: JRE muss</a:t>
                      </a:r>
                      <a:r>
                        <a:rPr lang="de-DE" baseline="0" dirty="0" smtClean="0"/>
                        <a:t> lauffähig sein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Synchrone Standardleitung</a:t>
                      </a:r>
                      <a:endParaRPr lang="en-US" dirty="0"/>
                    </a:p>
                  </a:txBody>
                  <a:tcPr/>
                </a:tc>
              </a:tr>
              <a:tr h="559440">
                <a:tc>
                  <a:txBody>
                    <a:bodyPr/>
                    <a:lstStyle/>
                    <a:p>
                      <a:r>
                        <a:rPr lang="de-DE" dirty="0" smtClean="0"/>
                        <a:t>Java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Runtime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Environement</a:t>
                      </a:r>
                      <a:r>
                        <a:rPr lang="de-DE" baseline="0" dirty="0" smtClean="0"/>
                        <a:t> (JRE)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Clients:</a:t>
                      </a:r>
                      <a:r>
                        <a:rPr lang="de-DE" baseline="0" dirty="0" smtClean="0"/>
                        <a:t> 2Mbit/s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Apache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Java-Programm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de-DE" sz="2400" dirty="0" smtClean="0"/>
              <a:t>Aufgabenstellung</a:t>
            </a: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	=&gt; Organisatorisches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Auftrag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unsere Teilaufgabe</a:t>
            </a:r>
          </a:p>
          <a:p>
            <a:pPr marL="0" indent="0">
              <a:buNone/>
            </a:pPr>
            <a:endParaRPr lang="de-DE" sz="2400" dirty="0" smtClean="0"/>
          </a:p>
          <a:p>
            <a:pPr marL="457200" indent="-457200">
              <a:buAutoNum type="arabicPeriod" startAt="2"/>
            </a:pPr>
            <a:r>
              <a:rPr lang="de-DE" sz="2400" dirty="0" smtClean="0"/>
              <a:t> Unsere Ideen</a:t>
            </a:r>
          </a:p>
          <a:p>
            <a:pPr marL="0" indent="0">
              <a:buNone/>
            </a:pPr>
            <a:r>
              <a:rPr lang="de-DE" sz="2000" dirty="0" smtClean="0"/>
              <a:t>	=&gt; Hard- u. Software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Umgebung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Fokussierte Punkte</a:t>
            </a:r>
          </a:p>
          <a:p>
            <a:pPr marL="0" indent="0">
              <a:buNone/>
            </a:pPr>
            <a:endParaRPr lang="de-DE" sz="2000" dirty="0"/>
          </a:p>
          <a:p>
            <a:pPr marL="457200" indent="-457200">
              <a:buAutoNum type="arabicPeriod" startAt="3"/>
            </a:pPr>
            <a:r>
              <a:rPr lang="de-DE" sz="2400" dirty="0" smtClean="0"/>
              <a:t> Prototyp</a:t>
            </a:r>
          </a:p>
          <a:p>
            <a:pPr marL="0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	=&gt; Vorstellung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Erklärung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 smtClean="0"/>
              <a:t>=&gt; Besonderheiten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540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Organisatorisches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Ausschreiben der Aufgabe „Bewertungssystem“</a:t>
            </a:r>
          </a:p>
          <a:p>
            <a:endParaRPr lang="de-DE" sz="2400" dirty="0" smtClean="0"/>
          </a:p>
          <a:p>
            <a:r>
              <a:rPr lang="de-DE" sz="2400" dirty="0" smtClean="0"/>
              <a:t>Grünes Licht vom Ministerium</a:t>
            </a:r>
          </a:p>
          <a:p>
            <a:endParaRPr lang="de-DE" sz="2400" dirty="0" smtClean="0"/>
          </a:p>
          <a:p>
            <a:r>
              <a:rPr lang="de-DE" sz="2400" dirty="0" smtClean="0"/>
              <a:t>Finanzierung geklärt</a:t>
            </a:r>
          </a:p>
          <a:p>
            <a:endParaRPr lang="de-DE" sz="2400" dirty="0" smtClean="0"/>
          </a:p>
          <a:p>
            <a:r>
              <a:rPr lang="de-DE" sz="2400" dirty="0" smtClean="0"/>
              <a:t>Personal-, Material- und Forschungskosten übernimmt die Hochschule</a:t>
            </a:r>
          </a:p>
          <a:p>
            <a:pPr marL="0" indent="0">
              <a:buNone/>
            </a:pPr>
            <a:endParaRPr lang="de-DE" sz="2400" dirty="0" smtClean="0"/>
          </a:p>
          <a:p>
            <a:r>
              <a:rPr lang="de-DE" sz="2400" dirty="0" smtClean="0"/>
              <a:t>Zeitfenster liegt innerhalb eines Jahres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72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Auftrag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Referenzmodell für Leistungsbewertung</a:t>
            </a:r>
          </a:p>
          <a:p>
            <a:r>
              <a:rPr lang="de-DE" dirty="0" smtClean="0"/>
              <a:t>Skalierbar und systematisch</a:t>
            </a:r>
          </a:p>
          <a:p>
            <a:r>
              <a:rPr lang="de-DE" dirty="0" smtClean="0"/>
              <a:t>Lücke in der Bewertungspraxis schließen</a:t>
            </a:r>
          </a:p>
          <a:p>
            <a:r>
              <a:rPr lang="de-DE" dirty="0" smtClean="0"/>
              <a:t>Schnelles Feedback </a:t>
            </a:r>
          </a:p>
          <a:p>
            <a:r>
              <a:rPr lang="de-DE" dirty="0" smtClean="0"/>
              <a:t>Grundlage für die Notenvergabe</a:t>
            </a:r>
          </a:p>
          <a:p>
            <a:r>
              <a:rPr lang="de-DE" dirty="0" smtClean="0"/>
              <a:t>Schnittstelle zwischen Dozenten und Studenten</a:t>
            </a:r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Übersicht der Funktionsweise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3520"/>
            <a:ext cx="7746826" cy="520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Unsere Teilaufgabe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132856"/>
            <a:ext cx="1619250" cy="3933825"/>
          </a:xfrm>
        </p:spPr>
      </p:pic>
      <p:sp>
        <p:nvSpPr>
          <p:cNvPr id="5" name="TextBox 4"/>
          <p:cNvSpPr txBox="1"/>
          <p:nvPr/>
        </p:nvSpPr>
        <p:spPr>
          <a:xfrm>
            <a:off x="5940152" y="2060848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Hier wird erklärt was genau unsere Teilaufgabe machen soll.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348880"/>
            <a:ext cx="8229600" cy="1143000"/>
          </a:xfrm>
        </p:spPr>
        <p:txBody>
          <a:bodyPr/>
          <a:lstStyle/>
          <a:p>
            <a:r>
              <a:rPr lang="de-DE" dirty="0" smtClean="0"/>
              <a:t>2. Unsere Ideen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Muss- und Abgrenzungskriterien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60677"/>
              </p:ext>
            </p:extLst>
          </p:nvPr>
        </p:nvGraphicFramePr>
        <p:xfrm>
          <a:off x="827583" y="1628800"/>
          <a:ext cx="7416825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Musskriterien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Wunschkriterien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Abgrenzungskriterien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Schutz der Daten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Einbinden von Add-</a:t>
                      </a:r>
                      <a:r>
                        <a:rPr lang="de-DE" dirty="0" err="1" smtClean="0"/>
                        <a:t>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Vergleich</a:t>
                      </a:r>
                      <a:r>
                        <a:rPr lang="de-DE" baseline="0" dirty="0" smtClean="0"/>
                        <a:t> der Studenten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Prüfer setzt</a:t>
                      </a:r>
                      <a:r>
                        <a:rPr lang="de-DE" baseline="0" dirty="0" smtClean="0"/>
                        <a:t> die Gewichtung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Zugriff</a:t>
                      </a:r>
                      <a:r>
                        <a:rPr lang="de-DE" baseline="0" dirty="0" smtClean="0"/>
                        <a:t> durch mobile Geräte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 Austausch</a:t>
                      </a:r>
                      <a:r>
                        <a:rPr lang="de-DE" baseline="0" dirty="0" smtClean="0"/>
                        <a:t> von Prüfer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Windowslauffähigkeit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iOS-App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Einfache Bedienung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Student</a:t>
                      </a:r>
                      <a:r>
                        <a:rPr lang="de-DE" baseline="0" dirty="0" smtClean="0"/>
                        <a:t> kann </a:t>
                      </a:r>
                      <a:r>
                        <a:rPr lang="de-DE" baseline="0" dirty="0" err="1" smtClean="0"/>
                        <a:t>Socre</a:t>
                      </a:r>
                      <a:r>
                        <a:rPr lang="de-DE" baseline="0" dirty="0" smtClean="0"/>
                        <a:t> einsehen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4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5747"/>
            <a:ext cx="8388424" cy="55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249</Words>
  <Application>Microsoft Office PowerPoint</Application>
  <PresentationFormat>On-screen Show (4:3)</PresentationFormat>
  <Paragraphs>186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SWE – A1. Präsentation</vt:lpstr>
      <vt:lpstr>Agenda </vt:lpstr>
      <vt:lpstr>1. Organisatorisches</vt:lpstr>
      <vt:lpstr>1. Auftrag</vt:lpstr>
      <vt:lpstr>1. Übersicht der Funktionsweise</vt:lpstr>
      <vt:lpstr>1. Unsere Teilaufgabe</vt:lpstr>
      <vt:lpstr>2. Unsere Ideen </vt:lpstr>
      <vt:lpstr>Muss- und Abgrenzungskriterien</vt:lpstr>
      <vt:lpstr>Zielgruppen</vt:lpstr>
      <vt:lpstr>Qualitätsanforderung</vt:lpstr>
      <vt:lpstr>Hard-, Soft-, Orgware</vt:lpstr>
      <vt:lpstr>PowerPoint Presentation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– A1. Präsentation</dc:title>
  <dc:creator>Philips</dc:creator>
  <cp:lastModifiedBy>Philips</cp:lastModifiedBy>
  <cp:revision>13</cp:revision>
  <dcterms:created xsi:type="dcterms:W3CDTF">2014-11-11T15:12:49Z</dcterms:created>
  <dcterms:modified xsi:type="dcterms:W3CDTF">2014-11-13T08:59:30Z</dcterms:modified>
</cp:coreProperties>
</file>