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E696-C4CB-4F85-A00A-9522E2350D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8685-5EC2-4C4A-B239-B6BF8726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61487"/>
            <a:ext cx="3213846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31" y="714725"/>
            <a:ext cx="1209982" cy="120998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21084" y="2785947"/>
            <a:ext cx="3079377" cy="24742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Welcome to  Gym Fitness.</a:t>
            </a:r>
          </a:p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Transform yourself with personalize plans that evolve as you go.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5926786" y="5019691"/>
            <a:ext cx="1558741" cy="466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Started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08493" y="5541687"/>
            <a:ext cx="2779059" cy="31472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Already have an account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534" y="1807713"/>
            <a:ext cx="2164976" cy="13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b="1" dirty="0" smtClean="0">
              <a:solidFill>
                <a:schemeClr val="accent1"/>
              </a:solidFill>
            </a:endParaRPr>
          </a:p>
          <a:p>
            <a:pPr lvl="1" algn="ctr"/>
            <a:endParaRPr lang="en-US" b="1" dirty="0">
              <a:solidFill>
                <a:schemeClr val="accent1"/>
              </a:solidFill>
            </a:endParaRPr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tall are you?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657850" y="2691886"/>
            <a:ext cx="480961" cy="50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-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7356833" y="2691886"/>
            <a:ext cx="434617" cy="50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412570" y="2691886"/>
            <a:ext cx="675712" cy="55892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5’3</a:t>
            </a:r>
            <a:endParaRPr lang="en-US" sz="2000" dirty="0"/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5858991" y="5048845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6163990" y="3419275"/>
            <a:ext cx="804947" cy="35262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99926" y="3417025"/>
            <a:ext cx="804947" cy="3526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Ft&amp;IN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968937" y="2814736"/>
            <a:ext cx="284" cy="30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b="1" dirty="0" smtClean="0">
              <a:solidFill>
                <a:schemeClr val="accent1"/>
              </a:solidFill>
            </a:endParaRPr>
          </a:p>
          <a:p>
            <a:pPr lvl="1" algn="ctr"/>
            <a:endParaRPr lang="en-US" b="1" dirty="0">
              <a:solidFill>
                <a:schemeClr val="accent1"/>
              </a:solidFill>
            </a:endParaRPr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is you weight?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657850" y="2691886"/>
            <a:ext cx="480961" cy="50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-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7356833" y="2691886"/>
            <a:ext cx="434617" cy="50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412570" y="2691886"/>
            <a:ext cx="675712" cy="55892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53</a:t>
            </a:r>
            <a:endParaRPr lang="en-US" sz="2000" dirty="0"/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5858991" y="5048845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6163990" y="3419275"/>
            <a:ext cx="804947" cy="352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kg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99926" y="3417025"/>
            <a:ext cx="804947" cy="3526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bs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968937" y="2814736"/>
            <a:ext cx="284" cy="30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b="1" dirty="0" smtClean="0">
              <a:solidFill>
                <a:schemeClr val="accent1"/>
              </a:solidFill>
            </a:endParaRPr>
          </a:p>
          <a:p>
            <a:pPr lvl="1" algn="ctr"/>
            <a:endParaRPr lang="en-US" b="1" dirty="0">
              <a:solidFill>
                <a:schemeClr val="accent1"/>
              </a:solidFill>
            </a:endParaRPr>
          </a:p>
          <a:p>
            <a:pPr lvl="1" algn="ctr"/>
            <a:r>
              <a:rPr lang="en-US" b="1" dirty="0" err="1" smtClean="0">
                <a:solidFill>
                  <a:schemeClr val="accent1"/>
                </a:solidFill>
              </a:rPr>
              <a:t>Alright,now</a:t>
            </a:r>
            <a:r>
              <a:rPr lang="en-US" b="1" dirty="0" smtClean="0">
                <a:solidFill>
                  <a:schemeClr val="accent1"/>
                </a:solidFill>
              </a:rPr>
              <a:t> your target  weight?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657850" y="2691886"/>
            <a:ext cx="480961" cy="50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-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7356833" y="2691886"/>
            <a:ext cx="434617" cy="50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412570" y="2691886"/>
            <a:ext cx="675712" cy="55892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54</a:t>
            </a:r>
            <a:endParaRPr lang="en-US" sz="2000" dirty="0"/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5858991" y="5048845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6163990" y="3419275"/>
            <a:ext cx="804947" cy="352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kg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99926" y="3417025"/>
            <a:ext cx="804947" cy="3526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bs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968937" y="2814736"/>
            <a:ext cx="284" cy="30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Do you suffer from knee pain?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91096" y="191470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1" name="Rounded Rectangle 20">
            <a:hlinkClick r:id="rId2" action="ppaction://hlinksldjump"/>
          </p:cNvPr>
          <p:cNvSpPr/>
          <p:nvPr/>
        </p:nvSpPr>
        <p:spPr>
          <a:xfrm flipH="1">
            <a:off x="5291096" y="280341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2" name="5-Point Star 21"/>
          <p:cNvSpPr/>
          <p:nvPr/>
        </p:nvSpPr>
        <p:spPr>
          <a:xfrm>
            <a:off x="7686319" y="2635027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What do your typical day look like?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91096" y="191470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Mostly walking &amp; active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Mostly walking &amp; active on foot</a:t>
            </a:r>
            <a:endParaRPr lang="en-US" b="1" dirty="0"/>
          </a:p>
        </p:txBody>
      </p:sp>
      <p:sp>
        <p:nvSpPr>
          <p:cNvPr id="21" name="Rounded Rectangle 20">
            <a:hlinkClick r:id="rId2" action="ppaction://hlinksldjump"/>
          </p:cNvPr>
          <p:cNvSpPr/>
          <p:nvPr/>
        </p:nvSpPr>
        <p:spPr>
          <a:xfrm flipH="1">
            <a:off x="5249754" y="3562380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Mostly seated</a:t>
            </a:r>
            <a:endParaRPr lang="en-US" b="1" dirty="0"/>
          </a:p>
        </p:txBody>
      </p:sp>
      <p:sp>
        <p:nvSpPr>
          <p:cNvPr id="22" name="5-Point Star 21"/>
          <p:cNvSpPr/>
          <p:nvPr/>
        </p:nvSpPr>
        <p:spPr>
          <a:xfrm>
            <a:off x="7644977" y="3393991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flipH="1">
            <a:off x="5249754" y="4367217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At home, Mostly Inactive</a:t>
            </a:r>
            <a:endParaRPr lang="en-US" b="1" dirty="0"/>
          </a:p>
        </p:txBody>
      </p:sp>
      <p:sp>
        <p:nvSpPr>
          <p:cNvPr id="14" name="Chevron 1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many push-ups can you do?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91096" y="191470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30+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15-29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 flipH="1">
            <a:off x="5249754" y="3562380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6-14</a:t>
            </a:r>
            <a:endParaRPr lang="en-US" b="1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 flipH="1">
            <a:off x="5249754" y="4367217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Less than 5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44977" y="4230458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much do you walk daily?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91096" y="191470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More than 2 hours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endParaRPr lang="en-US" b="1" dirty="0" smtClean="0"/>
          </a:p>
          <a:p>
            <a:r>
              <a:rPr lang="en-US" b="1" dirty="0" smtClean="0"/>
              <a:t>1-2 hours</a:t>
            </a:r>
          </a:p>
          <a:p>
            <a:endParaRPr lang="en-US" b="1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 flipH="1">
            <a:off x="5224490" y="351714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Less than 1 hour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19713" y="3380387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Any bad habits?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91096" y="191470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 have a sweet tooth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 love sugary drinks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 flipH="1">
            <a:off x="5249754" y="3562380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 enjoy fast food</a:t>
            </a:r>
            <a:endParaRPr lang="en-US" b="1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 flipH="1">
            <a:off x="5249754" y="4367217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 eat late at night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44977" y="4230458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36019" y="5360927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0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much do you walk daily?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91096" y="191470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More than 2 hours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endParaRPr lang="en-US" b="1" dirty="0" smtClean="0"/>
          </a:p>
          <a:p>
            <a:r>
              <a:rPr lang="en-US" b="1" dirty="0" smtClean="0"/>
              <a:t>1-2 hours</a:t>
            </a:r>
          </a:p>
          <a:p>
            <a:endParaRPr lang="en-US" b="1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 flipH="1">
            <a:off x="5224490" y="351714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Less than 1 hour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19713" y="3380387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b="1" dirty="0" smtClean="0">
              <a:solidFill>
                <a:schemeClr val="accent1"/>
              </a:solidFill>
            </a:endParaRPr>
          </a:p>
          <a:p>
            <a:pPr lvl="1" algn="ctr"/>
            <a:endParaRPr lang="en-US" b="1" dirty="0" smtClean="0">
              <a:solidFill>
                <a:schemeClr val="accent1"/>
              </a:solidFill>
            </a:endParaRPr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When was the last time you were t your ideal weight?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80409" y="2529804"/>
            <a:ext cx="2730068" cy="52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Less than a year ago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 flipH="1">
            <a:off x="5280411" y="4497119"/>
            <a:ext cx="2760725" cy="547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ever</a:t>
            </a:r>
            <a:endParaRPr lang="en-US" b="1" dirty="0"/>
          </a:p>
        </p:txBody>
      </p:sp>
      <p:sp>
        <p:nvSpPr>
          <p:cNvPr id="14" name="Rounded Rectangle 13">
            <a:hlinkClick r:id="rId2" action="ppaction://hlinksldjump"/>
          </p:cNvPr>
          <p:cNvSpPr/>
          <p:nvPr/>
        </p:nvSpPr>
        <p:spPr>
          <a:xfrm>
            <a:off x="5836019" y="5360927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 flipH="1">
            <a:off x="5295740" y="3187133"/>
            <a:ext cx="2730068" cy="52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1-2 years ago</a:t>
            </a:r>
            <a:endParaRPr lang="en-US" b="1" dirty="0"/>
          </a:p>
        </p:txBody>
      </p:sp>
      <p:sp>
        <p:nvSpPr>
          <p:cNvPr id="16" name="Rounded Rectangle 15">
            <a:hlinkClick r:id="rId2" action="ppaction://hlinksldjump"/>
          </p:cNvPr>
          <p:cNvSpPr/>
          <p:nvPr/>
        </p:nvSpPr>
        <p:spPr>
          <a:xfrm flipH="1">
            <a:off x="5265081" y="3839549"/>
            <a:ext cx="2730068" cy="52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More than 2 year ago</a:t>
            </a:r>
            <a:endParaRPr lang="en-US" b="1" dirty="0"/>
          </a:p>
        </p:txBody>
      </p:sp>
      <p:sp>
        <p:nvSpPr>
          <p:cNvPr id="17" name="5-Point Star 16"/>
          <p:cNvSpPr/>
          <p:nvPr/>
        </p:nvSpPr>
        <p:spPr>
          <a:xfrm>
            <a:off x="7652642" y="3691105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What’s your gender?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 flipH="1">
            <a:off x="5240995" y="2076846"/>
            <a:ext cx="2760725" cy="1180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sz="2000" b="1" dirty="0" smtClean="0"/>
              <a:t> Female</a:t>
            </a:r>
            <a:endParaRPr lang="en-US" sz="20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1" y="2170742"/>
            <a:ext cx="972139" cy="10865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 flipH="1">
            <a:off x="5240993" y="3572984"/>
            <a:ext cx="2760726" cy="1180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sz="2000" b="1" dirty="0" smtClean="0"/>
              <a:t> </a:t>
            </a:r>
            <a:r>
              <a:rPr lang="en-US" sz="2000" b="1" dirty="0"/>
              <a:t>M</a:t>
            </a:r>
            <a:r>
              <a:rPr lang="en-US" sz="2000" b="1" dirty="0" smtClean="0"/>
              <a:t>ale</a:t>
            </a:r>
            <a:endParaRPr lang="en-US" sz="20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26" y="3644153"/>
            <a:ext cx="1215059" cy="1109326"/>
          </a:xfrm>
          <a:prstGeom prst="rect">
            <a:avLst/>
          </a:prstGeom>
        </p:spPr>
      </p:pic>
      <p:sp>
        <p:nvSpPr>
          <p:cNvPr id="23" name="5-Point Star 22"/>
          <p:cNvSpPr/>
          <p:nvPr/>
        </p:nvSpPr>
        <p:spPr>
          <a:xfrm>
            <a:off x="7667851" y="1897109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hevron 24">
            <a:hlinkClick r:id="rId5" action="ppaction://hlinksldjump"/>
          </p:cNvPr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much do you Sleep every night?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49753" y="191577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More than 8 hours</a:t>
            </a:r>
            <a:endParaRPr lang="en-US" b="1" dirty="0"/>
          </a:p>
        </p:txBody>
      </p:sp>
      <p:sp>
        <p:nvSpPr>
          <p:cNvPr id="19" name="Rounded Rectangle 18">
            <a:hlinkClick r:id="rId2" action="ppaction://hlinksldjump"/>
          </p:cNvPr>
          <p:cNvSpPr/>
          <p:nvPr/>
        </p:nvSpPr>
        <p:spPr>
          <a:xfrm flipH="1">
            <a:off x="5249753" y="2753307"/>
            <a:ext cx="2760725" cy="678067"/>
          </a:xfrm>
          <a:prstGeom prst="roundRect">
            <a:avLst>
              <a:gd name="adj" fmla="val 18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endParaRPr lang="en-US" b="1" dirty="0" smtClean="0"/>
          </a:p>
          <a:p>
            <a:r>
              <a:rPr lang="en-US" b="1" dirty="0" smtClean="0"/>
              <a:t>7-8 hours</a:t>
            </a:r>
          </a:p>
          <a:p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 flipH="1">
            <a:off x="5194128" y="4364581"/>
            <a:ext cx="2760725" cy="678067"/>
          </a:xfrm>
          <a:prstGeom prst="roundRect">
            <a:avLst>
              <a:gd name="adj" fmla="val 12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Less than 6hour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76609" y="2579839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flipH="1">
            <a:off x="5217660" y="356439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endParaRPr lang="en-US" b="1" dirty="0" smtClean="0"/>
          </a:p>
          <a:p>
            <a:r>
              <a:rPr lang="en-US" b="1" dirty="0" smtClean="0"/>
              <a:t>6-7 hours</a:t>
            </a:r>
          </a:p>
          <a:p>
            <a:endParaRPr lang="en-US" b="1" dirty="0"/>
          </a:p>
        </p:txBody>
      </p:sp>
      <p:sp>
        <p:nvSpPr>
          <p:cNvPr id="15" name="Chevron 14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often do </a:t>
            </a:r>
            <a:r>
              <a:rPr lang="en-US" b="1" dirty="0" err="1" smtClean="0">
                <a:solidFill>
                  <a:schemeClr val="accent1"/>
                </a:solidFill>
              </a:rPr>
              <a:t>do</a:t>
            </a:r>
            <a:r>
              <a:rPr lang="en-US" b="1" dirty="0" smtClean="0">
                <a:solidFill>
                  <a:schemeClr val="accent1"/>
                </a:solidFill>
              </a:rPr>
              <a:t> you feel stressed?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 flipH="1">
            <a:off x="5224490" y="1866335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Not much at all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A few times a week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 flipH="1">
            <a:off x="5224490" y="351714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Multiple times a day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51346" y="1703614"/>
            <a:ext cx="441445" cy="368817"/>
          </a:xfrm>
          <a:prstGeom prst="star5">
            <a:avLst>
              <a:gd name="adj" fmla="val 22213"/>
              <a:gd name="hf" fmla="val 105146"/>
              <a:gd name="vf" fmla="val 110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What’s your daily water intake?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49753" y="191577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More than 6 glass</a:t>
            </a:r>
            <a:endParaRPr lang="en-US" b="1" dirty="0"/>
          </a:p>
        </p:txBody>
      </p:sp>
      <p:sp>
        <p:nvSpPr>
          <p:cNvPr id="19" name="Rounded Rectangle 18">
            <a:hlinkClick r:id="rId2" action="ppaction://hlinksldjump"/>
          </p:cNvPr>
          <p:cNvSpPr/>
          <p:nvPr/>
        </p:nvSpPr>
        <p:spPr>
          <a:xfrm flipH="1">
            <a:off x="5249753" y="2753307"/>
            <a:ext cx="2760725" cy="678067"/>
          </a:xfrm>
          <a:prstGeom prst="roundRect">
            <a:avLst>
              <a:gd name="adj" fmla="val 18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3 to 6 glasses</a:t>
            </a:r>
            <a:endParaRPr lang="en-US" b="1" dirty="0" smtClean="0"/>
          </a:p>
        </p:txBody>
      </p:sp>
      <p:sp>
        <p:nvSpPr>
          <p:cNvPr id="12" name="Rounded Rectangle 11"/>
          <p:cNvSpPr/>
          <p:nvPr/>
        </p:nvSpPr>
        <p:spPr>
          <a:xfrm flipH="1">
            <a:off x="5194128" y="4364581"/>
            <a:ext cx="2760725" cy="678067"/>
          </a:xfrm>
          <a:prstGeom prst="roundRect">
            <a:avLst>
              <a:gd name="adj" fmla="val 12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 only drink soda or </a:t>
            </a:r>
            <a:r>
              <a:rPr lang="en-US" b="1" dirty="0" err="1" smtClean="0"/>
              <a:t>coffe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76609" y="2579839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flipH="1">
            <a:off x="5217660" y="356439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2 glasses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36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What motivates you the most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 flipH="1">
            <a:off x="5291096" y="191470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Felling confident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Being active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 flipH="1">
            <a:off x="5249754" y="3562380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Improving sleep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 flipH="1">
            <a:off x="5249754" y="4367217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Bosting </a:t>
            </a:r>
            <a:r>
              <a:rPr lang="en-US" b="1" dirty="0" err="1" smtClean="0"/>
              <a:t>engery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65648" y="1746313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36019" y="5360927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sp>
        <p:nvSpPr>
          <p:cNvPr id="15" name="Chevron 14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motivated are you to start?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 flipH="1">
            <a:off x="5224490" y="1866335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I’m motivated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I’m very motivated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 flipH="1">
            <a:off x="5224490" y="351714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Not so much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51346" y="1703614"/>
            <a:ext cx="441445" cy="368817"/>
          </a:xfrm>
          <a:prstGeom prst="star5">
            <a:avLst>
              <a:gd name="adj" fmla="val 22213"/>
              <a:gd name="hf" fmla="val 105146"/>
              <a:gd name="vf" fmla="val 110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long will you commit for?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24490" y="1866335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At least a year</a:t>
            </a:r>
            <a:endParaRPr lang="en-US" b="1" dirty="0"/>
          </a:p>
        </p:txBody>
      </p:sp>
      <p:sp>
        <p:nvSpPr>
          <p:cNvPr id="19" name="Rounded Rectangle 18">
            <a:hlinkClick r:id="rId2" action="ppaction://hlinksldjump"/>
          </p:cNvPr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At least 3 month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 flipH="1">
            <a:off x="5224490" y="351714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At least a month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42149" y="2615651"/>
            <a:ext cx="441445" cy="368817"/>
          </a:xfrm>
          <a:prstGeom prst="star5">
            <a:avLst>
              <a:gd name="adj" fmla="val 22213"/>
              <a:gd name="hf" fmla="val 105146"/>
              <a:gd name="vf" fmla="val 110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What pace would you prefer in your plan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24490" y="1866335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At fast as possible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Balance pace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 flipH="1">
            <a:off x="5224490" y="351714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Slowly but steadily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42149" y="2615651"/>
            <a:ext cx="441445" cy="368817"/>
          </a:xfrm>
          <a:prstGeom prst="star5">
            <a:avLst>
              <a:gd name="adj" fmla="val 22213"/>
              <a:gd name="hf" fmla="val 105146"/>
              <a:gd name="vf" fmla="val 110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2" action="ppaction://hlinksldjump"/>
          </p:cNvPr>
          <p:cNvSpPr/>
          <p:nvPr/>
        </p:nvSpPr>
        <p:spPr>
          <a:xfrm>
            <a:off x="5836019" y="5360927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sp>
        <p:nvSpPr>
          <p:cNvPr id="15" name="Chevron 14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5010148" y="727006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endParaRPr lang="en-US" sz="2000" dirty="0" smtClean="0">
              <a:solidFill>
                <a:srgbClr val="0070C0"/>
              </a:solidFill>
            </a:endParaRPr>
          </a:p>
          <a:p>
            <a:pPr lvl="1" algn="ctr"/>
            <a:endParaRPr lang="en-US" sz="2000" dirty="0" smtClean="0">
              <a:solidFill>
                <a:srgbClr val="0070C0"/>
              </a:solidFill>
            </a:endParaRPr>
          </a:p>
          <a:p>
            <a:pPr lvl="1" algn="ctr"/>
            <a:endParaRPr lang="en-US" sz="2000" dirty="0" smtClean="0">
              <a:solidFill>
                <a:srgbClr val="0070C0"/>
              </a:solidFill>
            </a:endParaRPr>
          </a:p>
          <a:p>
            <a:pPr lvl="1" algn="ctr"/>
            <a:endParaRPr lang="en-US" sz="2000" dirty="0" smtClean="0">
              <a:solidFill>
                <a:srgbClr val="0070C0"/>
              </a:solidFill>
            </a:endParaRPr>
          </a:p>
          <a:p>
            <a:pPr lvl="1" algn="ctr"/>
            <a:r>
              <a:rPr lang="en-US" sz="2000" dirty="0" smtClean="0">
                <a:solidFill>
                  <a:srgbClr val="0070C0"/>
                </a:solidFill>
              </a:rPr>
              <a:t>Loading</a:t>
            </a:r>
          </a:p>
          <a:p>
            <a:pPr lvl="1" algn="ctr"/>
            <a:r>
              <a:rPr lang="en-US" sz="2000" dirty="0" smtClean="0">
                <a:solidFill>
                  <a:srgbClr val="0070C0"/>
                </a:solidFill>
              </a:rPr>
              <a:t>Building your data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73" y="1688469"/>
            <a:ext cx="1713002" cy="1713002"/>
          </a:xfrm>
          <a:prstGeom prst="rect">
            <a:avLst/>
          </a:prstGeom>
        </p:spPr>
      </p:pic>
      <p:sp>
        <p:nvSpPr>
          <p:cNvPr id="17" name="Chevron 16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b="1" dirty="0" smtClean="0">
              <a:solidFill>
                <a:schemeClr val="accent1"/>
              </a:solidFill>
            </a:endParaRPr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Your plan is Ready!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12" y="879587"/>
            <a:ext cx="545358" cy="5453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16" y="1866900"/>
            <a:ext cx="3175750" cy="3378201"/>
          </a:xfrm>
          <a:prstGeom prst="rect">
            <a:avLst/>
          </a:prstGeom>
        </p:spPr>
      </p:pic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5966568" y="5371871"/>
            <a:ext cx="1388411" cy="495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hlinkClick r:id="rId4" action="ppaction://hlinksldjump"/>
              </a:rPr>
              <a:t>Continue</a:t>
            </a:r>
            <a:endParaRPr lang="en-US" sz="2000" dirty="0"/>
          </a:p>
        </p:txBody>
      </p:sp>
      <p:sp>
        <p:nvSpPr>
          <p:cNvPr id="15" name="Chevron 14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17660" y="2023773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Monthly</a:t>
            </a:r>
          </a:p>
          <a:p>
            <a:r>
              <a:rPr lang="en-US" b="1" dirty="0" smtClean="0"/>
              <a:t>BDTI 1,000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17660" y="296107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/>
              <a:t>Y</a:t>
            </a:r>
            <a:r>
              <a:rPr lang="en-US" b="1" dirty="0" smtClean="0"/>
              <a:t>early</a:t>
            </a:r>
            <a:endParaRPr lang="en-US" b="1" dirty="0" smtClean="0"/>
          </a:p>
          <a:p>
            <a:r>
              <a:rPr lang="en-US" b="1" dirty="0" smtClean="0"/>
              <a:t>BDTI 7,100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28930" y="2776667"/>
            <a:ext cx="441445" cy="368817"/>
          </a:xfrm>
          <a:prstGeom prst="star5">
            <a:avLst>
              <a:gd name="adj" fmla="val 22213"/>
              <a:gd name="hf" fmla="val 105146"/>
              <a:gd name="vf" fmla="val 110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2" action="ppaction://hlinksldjump"/>
          </p:cNvPr>
          <p:cNvSpPr/>
          <p:nvPr/>
        </p:nvSpPr>
        <p:spPr>
          <a:xfrm>
            <a:off x="5787833" y="4036635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Subscribe</a:t>
            </a:r>
          </a:p>
        </p:txBody>
      </p:sp>
      <p:sp>
        <p:nvSpPr>
          <p:cNvPr id="15" name="Chevron 14">
            <a:hlinkClick r:id="rId3" action="ppaction://hlinksldjump"/>
          </p:cNvPr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23864" y="683918"/>
            <a:ext cx="3348317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What’s your First Name?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599576" y="2988589"/>
            <a:ext cx="2122396" cy="739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Shahinur</a:t>
            </a:r>
            <a:endParaRPr lang="en-US" sz="2400" dirty="0"/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5858991" y="5048845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sp>
        <p:nvSpPr>
          <p:cNvPr id="15" name="Chevron 14">
            <a:hlinkClick r:id="rId3" action="ppaction://hlinksldjump"/>
          </p:cNvPr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17660" y="2023773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Monthly</a:t>
            </a:r>
          </a:p>
          <a:p>
            <a:r>
              <a:rPr lang="en-US" b="1" dirty="0" smtClean="0"/>
              <a:t>BDTI 1,000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17660" y="2961076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/>
              <a:t>Y</a:t>
            </a:r>
            <a:r>
              <a:rPr lang="en-US" b="1" dirty="0" smtClean="0"/>
              <a:t>early</a:t>
            </a:r>
            <a:endParaRPr lang="en-US" b="1" dirty="0" smtClean="0"/>
          </a:p>
          <a:p>
            <a:r>
              <a:rPr lang="en-US" b="1" dirty="0" smtClean="0"/>
              <a:t>BDTI 7,100</a:t>
            </a:r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7628930" y="2776667"/>
            <a:ext cx="441445" cy="368817"/>
          </a:xfrm>
          <a:prstGeom prst="star5">
            <a:avLst>
              <a:gd name="adj" fmla="val 22213"/>
              <a:gd name="hf" fmla="val 105146"/>
              <a:gd name="vf" fmla="val 110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2" action="ppaction://hlinksldjump"/>
          </p:cNvPr>
          <p:cNvSpPr/>
          <p:nvPr/>
        </p:nvSpPr>
        <p:spPr>
          <a:xfrm>
            <a:off x="5787833" y="4036635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Subscribe</a:t>
            </a:r>
          </a:p>
        </p:txBody>
      </p:sp>
      <p:sp>
        <p:nvSpPr>
          <p:cNvPr id="12" name="Chevron 11">
            <a:hlinkClick r:id="rId3" action="ppaction://hlinksldjump"/>
          </p:cNvPr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What’s your Goal?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40995" y="2076846"/>
            <a:ext cx="2760725" cy="1180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 Get Toned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 flipH="1">
            <a:off x="5240993" y="3572984"/>
            <a:ext cx="2760726" cy="1180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Lose weight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83" y="2138856"/>
            <a:ext cx="880082" cy="1165811"/>
          </a:xfrm>
          <a:prstGeom prst="rect">
            <a:avLst/>
          </a:prstGeom>
        </p:spPr>
      </p:pic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37" y="3733655"/>
            <a:ext cx="859151" cy="859151"/>
          </a:xfrm>
          <a:prstGeom prst="rect">
            <a:avLst/>
          </a:prstGeom>
        </p:spPr>
      </p:pic>
      <p:sp>
        <p:nvSpPr>
          <p:cNvPr id="18" name="Chevron 17">
            <a:hlinkClick r:id="rId5" action="ppaction://hlinksldjump"/>
          </p:cNvPr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7607365" y="3475706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What’s your Body    Type?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17660" y="1685096"/>
            <a:ext cx="2760725" cy="84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 Hourglass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49" y="1685096"/>
            <a:ext cx="961564" cy="84649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 flipH="1">
            <a:off x="5252957" y="2679478"/>
            <a:ext cx="2691939" cy="84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 Rectangle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48" y="2684810"/>
            <a:ext cx="961565" cy="83583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 flipH="1">
            <a:off x="5280411" y="3708032"/>
            <a:ext cx="2760725" cy="84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 Rounded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 flipH="1">
            <a:off x="5291097" y="4736586"/>
            <a:ext cx="2760725" cy="84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Lightbulb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18" y="3693962"/>
            <a:ext cx="833679" cy="848401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4728201"/>
            <a:ext cx="780778" cy="849551"/>
          </a:xfrm>
          <a:prstGeom prst="rect">
            <a:avLst/>
          </a:prstGeom>
        </p:spPr>
      </p:pic>
      <p:sp>
        <p:nvSpPr>
          <p:cNvPr id="23" name="5-Point Star 22"/>
          <p:cNvSpPr/>
          <p:nvPr/>
        </p:nvSpPr>
        <p:spPr>
          <a:xfrm>
            <a:off x="7725408" y="4531272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hevron 2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23864" y="683918"/>
            <a:ext cx="3348317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Which parts should we focus on?</a:t>
            </a:r>
          </a:p>
          <a:p>
            <a:pPr lvl="1" algn="ctr"/>
            <a:endParaRPr lang="en-US" dirty="0"/>
          </a:p>
          <a:p>
            <a:pPr lvl="1" algn="ctr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5858991" y="5048845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47" y="1991315"/>
            <a:ext cx="3127349" cy="3005891"/>
          </a:xfrm>
          <a:prstGeom prst="rect">
            <a:avLst/>
          </a:prstGeom>
        </p:spPr>
      </p:pic>
      <p:sp>
        <p:nvSpPr>
          <p:cNvPr id="11" name="5-Point Star 10"/>
          <p:cNvSpPr/>
          <p:nvPr/>
        </p:nvSpPr>
        <p:spPr>
          <a:xfrm>
            <a:off x="7772919" y="2882946"/>
            <a:ext cx="388777" cy="281359"/>
          </a:xfrm>
          <a:prstGeom prst="star5">
            <a:avLst>
              <a:gd name="adj" fmla="val 36802"/>
              <a:gd name="hf" fmla="val 105146"/>
              <a:gd name="vf" fmla="val 110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Are you previous workout experience?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91096" y="191470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Yes, I work</a:t>
            </a:r>
            <a:r>
              <a:rPr lang="en-US" b="1" dirty="0" smtClean="0"/>
              <a:t> Yes, </a:t>
            </a:r>
            <a:r>
              <a:rPr lang="en-US" b="1" dirty="0" smtClean="0"/>
              <a:t>out regularly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Yes, less then  a year ago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 flipH="1">
            <a:off x="5280411" y="357656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Yes, more than 1 year ago</a:t>
            </a:r>
            <a:endParaRPr lang="en-US" b="1" dirty="0"/>
          </a:p>
        </p:txBody>
      </p:sp>
      <p:sp>
        <p:nvSpPr>
          <p:cNvPr id="21" name="Rounded Rectangle 20">
            <a:hlinkClick r:id="rId2" action="ppaction://hlinksldjump"/>
          </p:cNvPr>
          <p:cNvSpPr/>
          <p:nvPr/>
        </p:nvSpPr>
        <p:spPr>
          <a:xfrm flipH="1">
            <a:off x="5298552" y="4437200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No, I don’t have any</a:t>
            </a:r>
            <a:endParaRPr lang="en-US" b="1" dirty="0"/>
          </a:p>
        </p:txBody>
      </p:sp>
      <p:sp>
        <p:nvSpPr>
          <p:cNvPr id="22" name="5-Point Star 21"/>
          <p:cNvSpPr/>
          <p:nvPr/>
        </p:nvSpPr>
        <p:spPr>
          <a:xfrm>
            <a:off x="7651235" y="4228515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hevron 2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fit are you?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H="1">
            <a:off x="5291096" y="1914702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 am very fit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5249754" y="2715924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I’m fit</a:t>
            </a:r>
            <a:endParaRPr lang="en-US" b="1" dirty="0"/>
          </a:p>
        </p:txBody>
      </p:sp>
      <p:sp>
        <p:nvSpPr>
          <p:cNvPr id="21" name="Rounded Rectangle 20">
            <a:hlinkClick r:id="rId2" action="ppaction://hlinksldjump"/>
          </p:cNvPr>
          <p:cNvSpPr/>
          <p:nvPr/>
        </p:nvSpPr>
        <p:spPr>
          <a:xfrm flipH="1">
            <a:off x="5249754" y="3562380"/>
            <a:ext cx="2760725" cy="67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r>
              <a:rPr lang="en-US" b="1" dirty="0" smtClean="0"/>
              <a:t>I’m not very fit</a:t>
            </a:r>
            <a:endParaRPr lang="en-US" b="1" dirty="0"/>
          </a:p>
        </p:txBody>
      </p:sp>
      <p:sp>
        <p:nvSpPr>
          <p:cNvPr id="22" name="5-Point Star 21"/>
          <p:cNvSpPr/>
          <p:nvPr/>
        </p:nvSpPr>
        <p:spPr>
          <a:xfrm>
            <a:off x="7644977" y="3393991"/>
            <a:ext cx="441445" cy="368817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evron 12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flipV="1">
            <a:off x="4818529" y="375071"/>
            <a:ext cx="3558989" cy="6066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6616" y="690714"/>
            <a:ext cx="3175750" cy="5348930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b="1" dirty="0" smtClean="0">
              <a:solidFill>
                <a:schemeClr val="accent1"/>
              </a:solidFill>
            </a:endParaRPr>
          </a:p>
          <a:p>
            <a:pPr lvl="1" algn="ctr"/>
            <a:endParaRPr lang="en-US" b="1" dirty="0">
              <a:solidFill>
                <a:schemeClr val="accent1"/>
              </a:solidFill>
            </a:endParaRPr>
          </a:p>
          <a:p>
            <a:pPr lvl="1" algn="ctr"/>
            <a:r>
              <a:rPr lang="en-US" b="1" dirty="0" smtClean="0">
                <a:solidFill>
                  <a:schemeClr val="accent1"/>
                </a:solidFill>
              </a:rPr>
              <a:t>How old are you?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algn="ctr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2612" y="6081902"/>
            <a:ext cx="616325" cy="2412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11" y="496709"/>
            <a:ext cx="523315" cy="67235"/>
          </a:xfrm>
          <a:prstGeom prst="rect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0746" y="495877"/>
            <a:ext cx="156885" cy="67235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48613" y="454451"/>
            <a:ext cx="174812" cy="151749"/>
          </a:xfrm>
          <a:prstGeom prst="ellipse">
            <a:avLst/>
          </a:prstGeom>
        </p:spPr>
        <p:style>
          <a:lnRef idx="0">
            <a:schemeClr val="accent5"/>
          </a:lnRef>
          <a:fillRef idx="1001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657850" y="2691886"/>
            <a:ext cx="480961" cy="50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-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7356833" y="2691886"/>
            <a:ext cx="434617" cy="50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412570" y="2691886"/>
            <a:ext cx="675712" cy="55892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6371107" y="3286989"/>
            <a:ext cx="868065" cy="55892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5858991" y="5048845"/>
            <a:ext cx="1745882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968937" y="2814736"/>
            <a:ext cx="284" cy="30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 23"/>
          <p:cNvSpPr/>
          <p:nvPr/>
        </p:nvSpPr>
        <p:spPr>
          <a:xfrm rot="10989241">
            <a:off x="5158530" y="5600613"/>
            <a:ext cx="164926" cy="24127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443</Words>
  <Application>Microsoft Office PowerPoint</Application>
  <PresentationFormat>Widescreen</PresentationFormat>
  <Paragraphs>634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ShahinurAkter</dc:creator>
  <cp:lastModifiedBy>ShahinurAkter</cp:lastModifiedBy>
  <cp:revision>34</cp:revision>
  <dcterms:created xsi:type="dcterms:W3CDTF">2021-09-02T03:53:19Z</dcterms:created>
  <dcterms:modified xsi:type="dcterms:W3CDTF">2021-09-02T10:31:38Z</dcterms:modified>
</cp:coreProperties>
</file>