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svg" ContentType="image/svg+xml"/>
  <Override PartName="/ppt/media/image2.svg" ContentType="image/svg+xml"/>
  <Override PartName="/ppt/media/image3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1" r:id="rId3"/>
    <p:sldId id="322" r:id="rId5"/>
    <p:sldId id="323" r:id="rId6"/>
    <p:sldId id="432" r:id="rId7"/>
    <p:sldId id="434" r:id="rId8"/>
    <p:sldId id="435" r:id="rId9"/>
    <p:sldId id="436" r:id="rId10"/>
    <p:sldId id="422" r:id="rId11"/>
    <p:sldId id="437" r:id="rId12"/>
    <p:sldId id="327" r:id="rId13"/>
    <p:sldId id="368" r:id="rId14"/>
    <p:sldId id="423" r:id="rId15"/>
    <p:sldId id="335" r:id="rId16"/>
    <p:sldId id="424" r:id="rId17"/>
    <p:sldId id="392" r:id="rId18"/>
    <p:sldId id="393" r:id="rId19"/>
    <p:sldId id="3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5D39"/>
    <a:srgbClr val="8637E7"/>
    <a:srgbClr val="D0CECE"/>
    <a:srgbClr val="6F004C"/>
    <a:srgbClr val="DD592E"/>
    <a:srgbClr val="6D0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场景：每个迭代都需要对旧的功能进行APP回归测试，时间是在UAT发布之后两天内完成质量保证工作</a:t>
            </a:r>
            <a:endParaRPr lang="en-US" dirty="0"/>
          </a:p>
          <a:p>
            <a:endParaRPr lang="en-US" dirty="0"/>
          </a:p>
          <a:p>
            <a:r>
              <a:rPr lang="en-US" dirty="0"/>
              <a:t>冲突：对我们团队最大的挑战是时间利用率，最初70个测试用例在一台设备上执行需要花费将近2个小时的时间，需要在本地和第三方测试平台上面进行回归测试，参与回归测试的设备有2（虚拟机）+14（真机）台，需要花费的时间 2（虚拟机）+ 14/2（真机）= 9个小时，当然这是指的各项环境指标稳定的理想情况下的时间成本，不稳定因素：（人工操作的失误or网络问题or服务端问题等）</a:t>
            </a:r>
            <a:endParaRPr lang="en-US" dirty="0"/>
          </a:p>
          <a:p>
            <a:endParaRPr lang="en-US" dirty="0"/>
          </a:p>
          <a:p>
            <a:r>
              <a:rPr lang="en-US" dirty="0"/>
              <a:t>问题：所以我们的问题是：如何提升测试效率？如何提高自动化程度，减少人工操作？</a:t>
            </a:r>
            <a:endParaRPr lang="en-US" dirty="0"/>
          </a:p>
          <a:p>
            <a:r>
              <a:rPr lang="en-US" dirty="0"/>
              <a:t> </a:t>
            </a:r>
            <a:endParaRPr lang="en-US" dirty="0"/>
          </a:p>
          <a:p>
            <a:r>
              <a:rPr lang="en-US" dirty="0"/>
              <a:t>答案： 搭建自动化测试平台，管理测试计划，达到并行测试的目的。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对我们团队最大的挑战是时间利用率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7E5B18-ABA1-43E6-AE06-349044A124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.svg"/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4.png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3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Relationship Id="rId3" Type="http://schemas.openxmlformats.org/officeDocument/2006/relationships/image" Target="../media/image9.jpeg"/><Relationship Id="rId2" Type="http://schemas.openxmlformats.org/officeDocument/2006/relationships/tags" Target="../tags/tag20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image" Target="../media/image4.png"/><Relationship Id="rId3" Type="http://schemas.openxmlformats.org/officeDocument/2006/relationships/tags" Target="../tags/tag22.xml"/><Relationship Id="rId2" Type="http://schemas.openxmlformats.org/officeDocument/2006/relationships/image" Target="../media/image3.png"/><Relationship Id="rId1" Type="http://schemas.openxmlformats.org/officeDocument/2006/relationships/tags" Target="../tags/tag2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.png"/><Relationship Id="rId2" Type="http://schemas.openxmlformats.org/officeDocument/2006/relationships/tags" Target="../tags/tag25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image" Target="../media/image15.jpeg"/><Relationship Id="rId2" Type="http://schemas.openxmlformats.org/officeDocument/2006/relationships/tags" Target="../tags/tag26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6.xml"/><Relationship Id="rId7" Type="http://schemas.openxmlformats.org/officeDocument/2006/relationships/image" Target="../media/image3.svg"/><Relationship Id="rId6" Type="http://schemas.openxmlformats.org/officeDocument/2006/relationships/image" Target="../media/image7.png"/><Relationship Id="rId5" Type="http://schemas.openxmlformats.org/officeDocument/2006/relationships/image" Target="../media/image2.svg"/><Relationship Id="rId4" Type="http://schemas.openxmlformats.org/officeDocument/2006/relationships/image" Target="../media/image6.png"/><Relationship Id="rId3" Type="http://schemas.openxmlformats.org/officeDocument/2006/relationships/image" Target="../media/image1.sv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4.png"/><Relationship Id="rId3" Type="http://schemas.openxmlformats.org/officeDocument/2006/relationships/tags" Target="../tags/tag1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284" name="Shape 26"/>
          <p:cNvSpPr/>
          <p:nvPr/>
        </p:nvSpPr>
        <p:spPr>
          <a:xfrm flipH="1">
            <a:off x="19685" y="5379720"/>
            <a:ext cx="12214860" cy="1672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E75D39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2445125" y="2226310"/>
            <a:ext cx="10034483" cy="2989580"/>
            <a:chOff x="3497" y="3894"/>
            <a:chExt cx="14773" cy="4708"/>
          </a:xfrm>
        </p:grpSpPr>
        <p:sp>
          <p:nvSpPr>
            <p:cNvPr id="3" name="文本框 2"/>
            <p:cNvSpPr txBox="1"/>
            <p:nvPr/>
          </p:nvSpPr>
          <p:spPr>
            <a:xfrm>
              <a:off x="6385" y="3894"/>
              <a:ext cx="11885" cy="34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>
                  <a:solidFill>
                    <a:schemeClr val="tx1">
                      <a:lumMod val="85000"/>
                      <a:lumOff val="1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rPr>
                <a:t> </a:t>
              </a:r>
              <a:r>
                <a:rPr lang="zh-CN" altLang="en-US" sz="138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</a:rPr>
                <a:t>畅拓科技</a:t>
              </a:r>
              <a:endParaRPr lang="zh-CN" altLang="en-US" sz="138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497" y="7004"/>
              <a:ext cx="14103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6000" b="1">
                  <a:solidFill>
                    <a:srgbClr val="E75D39"/>
                  </a:solidFill>
                  <a:latin typeface=".萍方-简" panose="020B0100000000000000" charset="-122"/>
                  <a:ea typeface=".萍方-简" panose="020B0100000000000000" charset="-122"/>
                </a:rPr>
                <a:t>2022·CHANCETOP</a:t>
              </a:r>
              <a:endParaRPr lang="en-US" altLang="zh-CN" sz="6000" b="1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4847590" y="4958080"/>
            <a:ext cx="6898640" cy="166370"/>
          </a:xfrm>
          <a:prstGeom prst="rect">
            <a:avLst/>
          </a:prstGeom>
          <a:solidFill>
            <a:srgbClr val="E75D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3056" r="-403"/>
          <a:stretch>
            <a:fillRect/>
          </a:stretch>
        </p:blipFill>
        <p:spPr>
          <a:xfrm>
            <a:off x="409575" y="-17145"/>
            <a:ext cx="4743450" cy="2760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3230880" cy="508000"/>
          </a:xfrm>
        </p:spPr>
        <p:txBody>
          <a:bodyPr>
            <a:noAutofit/>
          </a:bodyPr>
          <a:p>
            <a:pPr>
              <a:lnSpc>
                <a:spcPct val="130000"/>
              </a:lnSpc>
            </a:pPr>
            <a:r>
              <a:rPr lang="en-US" altLang="zh-CN" sz="190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17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7" name="îṥḻíḍè"/>
          <p:cNvSpPr/>
          <p:nvPr/>
        </p:nvSpPr>
        <p:spPr>
          <a:xfrm rot="16200000">
            <a:off x="286688" y="3912709"/>
            <a:ext cx="2760688" cy="97948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6" name="iṡľiḓê"/>
          <p:cNvSpPr/>
          <p:nvPr/>
        </p:nvSpPr>
        <p:spPr>
          <a:xfrm rot="16200000">
            <a:off x="8705215" y="3452495"/>
            <a:ext cx="3604895" cy="979805"/>
          </a:xfrm>
          <a:prstGeom prst="homePlate">
            <a:avLst/>
          </a:prstGeom>
          <a:solidFill>
            <a:srgbClr val="E75D3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5" name="îṥḻíḍè"/>
          <p:cNvSpPr/>
          <p:nvPr/>
        </p:nvSpPr>
        <p:spPr>
          <a:xfrm rot="16200000">
            <a:off x="8145448" y="3912709"/>
            <a:ext cx="2760688" cy="979488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2" name="iṡľiḓê"/>
          <p:cNvSpPr/>
          <p:nvPr/>
        </p:nvSpPr>
        <p:spPr>
          <a:xfrm rot="16200000">
            <a:off x="594422" y="3315883"/>
            <a:ext cx="4141030" cy="979488"/>
          </a:xfrm>
          <a:prstGeom prst="homePlate">
            <a:avLst/>
          </a:prstGeom>
          <a:solidFill>
            <a:srgbClr val="E75D39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1" name="îṥḻíḍè"/>
          <p:cNvSpPr/>
          <p:nvPr/>
        </p:nvSpPr>
        <p:spPr>
          <a:xfrm rot="16200000">
            <a:off x="7163738" y="3912074"/>
            <a:ext cx="2760688" cy="979488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sp>
        <p:nvSpPr>
          <p:cNvPr id="30" name="iṡľïďe"/>
          <p:cNvSpPr/>
          <p:nvPr/>
        </p:nvSpPr>
        <p:spPr>
          <a:xfrm rot="16200000">
            <a:off x="2405100" y="4052139"/>
            <a:ext cx="2481829" cy="979488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</a:p>
        </p:txBody>
      </p:sp>
      <p:grpSp>
        <p:nvGrpSpPr>
          <p:cNvPr id="5" name="c894fd13-772e-4be3-afab-27d865416d73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641132"/>
            <a:ext cx="12192000" cy="4502493"/>
            <a:chOff x="0" y="1641132"/>
            <a:chExt cx="12192000" cy="4502493"/>
          </a:xfrm>
        </p:grpSpPr>
        <p:sp>
          <p:nvSpPr>
            <p:cNvPr id="8" name="îṥḻíḍè"/>
            <p:cNvSpPr/>
            <p:nvPr/>
          </p:nvSpPr>
          <p:spPr>
            <a:xfrm rot="16200000">
              <a:off x="3246423" y="3912074"/>
              <a:ext cx="2760688" cy="97948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9" name="iṡľiḓê"/>
            <p:cNvSpPr/>
            <p:nvPr/>
          </p:nvSpPr>
          <p:spPr>
            <a:xfrm rot="16200000">
              <a:off x="3535742" y="3221903"/>
              <a:ext cx="4141030" cy="979488"/>
            </a:xfrm>
            <a:prstGeom prst="homePlate">
              <a:avLst/>
            </a:prstGeom>
            <a:solidFill>
              <a:srgbClr val="E75D39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0" name="ï$ḷíde"/>
            <p:cNvSpPr/>
            <p:nvPr/>
          </p:nvSpPr>
          <p:spPr>
            <a:xfrm rot="16200000">
              <a:off x="4933517" y="3640189"/>
              <a:ext cx="3304458" cy="979488"/>
            </a:xfrm>
            <a:prstGeom prst="homePlat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1" name="iṡľïďe"/>
            <p:cNvSpPr/>
            <p:nvPr/>
          </p:nvSpPr>
          <p:spPr>
            <a:xfrm rot="16200000">
              <a:off x="6324320" y="4051504"/>
              <a:ext cx="2481829" cy="979488"/>
            </a:xfrm>
            <a:prstGeom prst="homePlat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/>
            </a:p>
          </p:txBody>
        </p:sp>
        <p:sp>
          <p:nvSpPr>
            <p:cNvPr id="16" name="îşlîḋê"/>
            <p:cNvSpPr/>
            <p:nvPr/>
          </p:nvSpPr>
          <p:spPr bwMode="auto">
            <a:xfrm>
              <a:off x="0" y="5744857"/>
              <a:ext cx="12192000" cy="398768"/>
            </a:xfrm>
            <a:prstGeom prst="rect">
              <a:avLst/>
            </a:prstGeom>
            <a:solidFill>
              <a:srgbClr val="6D0050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p>
              <a:pPr algn="ctr">
                <a:spcBef>
                  <a:spcPct val="0"/>
                </a:spcBef>
              </a:pPr>
              <a:r>
                <a:rPr lang="en-US" altLang="zh-CN" sz="1600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lang="zh-CN" altLang="en-US" sz="1600" dirty="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9" name="图片 28" descr="透明-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1243330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196975" y="5161280"/>
            <a:ext cx="94678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22694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204343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22326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02514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21005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2336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5810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984115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2675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8424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41845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939280" y="5142865"/>
            <a:ext cx="1252220" cy="294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10000"/>
              </a:lnSpc>
            </a:pPr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8126730" y="492696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924800" y="4994275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9102090" y="492061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892302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100310" y="4930775"/>
            <a:ext cx="845820" cy="772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25050" y="5161280"/>
            <a:ext cx="12236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200">
                <a:solidFill>
                  <a:schemeClr val="bg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zh-CN" altLang="en-US" sz="1200">
              <a:solidFill>
                <a:schemeClr val="bg1"/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pic>
        <p:nvPicPr>
          <p:cNvPr id="41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90015" y="3300730"/>
            <a:ext cx="552450" cy="552450"/>
          </a:xfrm>
          <a:prstGeom prst="rect">
            <a:avLst/>
          </a:prstGeom>
        </p:spPr>
      </p:pic>
      <p:pic>
        <p:nvPicPr>
          <p:cNvPr id="42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73630" y="1925320"/>
            <a:ext cx="552450" cy="552450"/>
          </a:xfrm>
          <a:prstGeom prst="rect">
            <a:avLst/>
          </a:prstGeom>
        </p:spPr>
      </p:pic>
      <p:pic>
        <p:nvPicPr>
          <p:cNvPr id="43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9310" y="3529330"/>
            <a:ext cx="552450" cy="552450"/>
          </a:xfrm>
          <a:prstGeom prst="rect">
            <a:avLst/>
          </a:prstGeom>
        </p:spPr>
      </p:pic>
      <p:pic>
        <p:nvPicPr>
          <p:cNvPr id="44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0385" y="3300095"/>
            <a:ext cx="552450" cy="552450"/>
          </a:xfrm>
          <a:prstGeom prst="rect">
            <a:avLst/>
          </a:prstGeom>
        </p:spPr>
      </p:pic>
      <p:pic>
        <p:nvPicPr>
          <p:cNvPr id="45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0190" y="1925320"/>
            <a:ext cx="552450" cy="552450"/>
          </a:xfrm>
          <a:prstGeom prst="rect">
            <a:avLst/>
          </a:prstGeom>
        </p:spPr>
      </p:pic>
      <p:pic>
        <p:nvPicPr>
          <p:cNvPr id="46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09995" y="2818130"/>
            <a:ext cx="552450" cy="552450"/>
          </a:xfrm>
          <a:prstGeom prst="rect">
            <a:avLst/>
          </a:prstGeom>
        </p:spPr>
      </p:pic>
      <p:pic>
        <p:nvPicPr>
          <p:cNvPr id="47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88530" y="3624580"/>
            <a:ext cx="552450" cy="552450"/>
          </a:xfrm>
          <a:prstGeom prst="rect">
            <a:avLst/>
          </a:prstGeom>
        </p:spPr>
      </p:pic>
      <p:pic>
        <p:nvPicPr>
          <p:cNvPr id="48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0715" y="3370580"/>
            <a:ext cx="552450" cy="552450"/>
          </a:xfrm>
          <a:prstGeom prst="rect">
            <a:avLst/>
          </a:prstGeom>
        </p:spPr>
      </p:pic>
      <p:pic>
        <p:nvPicPr>
          <p:cNvPr id="49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58935" y="3328670"/>
            <a:ext cx="552450" cy="552450"/>
          </a:xfrm>
          <a:prstGeom prst="rect">
            <a:avLst/>
          </a:prstGeom>
        </p:spPr>
      </p:pic>
      <p:pic>
        <p:nvPicPr>
          <p:cNvPr id="50" name="图形 23" descr="单级齿轮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31755" y="2468880"/>
            <a:ext cx="55245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2" name="组合 151"/>
          <p:cNvGrpSpPr/>
          <p:nvPr/>
        </p:nvGrpSpPr>
        <p:grpSpPr>
          <a:xfrm>
            <a:off x="4421505" y="2146935"/>
            <a:ext cx="3328035" cy="492125"/>
            <a:chOff x="1900" y="3386"/>
            <a:chExt cx="15532" cy="775"/>
          </a:xfrm>
        </p:grpSpPr>
        <p:cxnSp>
          <p:nvCxnSpPr>
            <p:cNvPr id="153" name="直接连接符 152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组合 147"/>
          <p:cNvGrpSpPr/>
          <p:nvPr/>
        </p:nvGrpSpPr>
        <p:grpSpPr>
          <a:xfrm>
            <a:off x="2819400" y="2143760"/>
            <a:ext cx="6681470" cy="492125"/>
            <a:chOff x="1900" y="3386"/>
            <a:chExt cx="15532" cy="775"/>
          </a:xfrm>
        </p:grpSpPr>
        <p:cxnSp>
          <p:nvCxnSpPr>
            <p:cNvPr id="149" name="直接连接符 148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/>
          <p:cNvGrpSpPr/>
          <p:nvPr/>
        </p:nvGrpSpPr>
        <p:grpSpPr>
          <a:xfrm>
            <a:off x="1219835" y="2146935"/>
            <a:ext cx="9862820" cy="492125"/>
            <a:chOff x="1900" y="3386"/>
            <a:chExt cx="15532" cy="775"/>
          </a:xfrm>
        </p:grpSpPr>
        <p:cxnSp>
          <p:nvCxnSpPr>
            <p:cNvPr id="143" name="直接连接符 142"/>
            <p:cNvCxnSpPr/>
            <p:nvPr/>
          </p:nvCxnSpPr>
          <p:spPr>
            <a:xfrm>
              <a:off x="1900" y="3406"/>
              <a:ext cx="15533" cy="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17432" y="3386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1909" y="3391"/>
              <a:ext cx="0" cy="770"/>
            </a:xfrm>
            <a:prstGeom prst="line">
              <a:avLst/>
            </a:prstGeom>
            <a:ln w="28575" cmpd="sng">
              <a:solidFill>
                <a:schemeClr val="bg2">
                  <a:lumMod val="9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7" name="文本框 26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完成的功能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9" name="图片 28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cxnSp>
        <p:nvCxnSpPr>
          <p:cNvPr id="94" name="直接连接符 93"/>
          <p:cNvCxnSpPr/>
          <p:nvPr/>
        </p:nvCxnSpPr>
        <p:spPr>
          <a:xfrm>
            <a:off x="6101715" y="2494280"/>
            <a:ext cx="0" cy="169545"/>
          </a:xfrm>
          <a:prstGeom prst="line">
            <a:avLst/>
          </a:prstGeom>
          <a:ln w="222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0" name="组合 139"/>
          <p:cNvGrpSpPr/>
          <p:nvPr/>
        </p:nvGrpSpPr>
        <p:grpSpPr>
          <a:xfrm>
            <a:off x="346710" y="1122834"/>
            <a:ext cx="11668760" cy="4869026"/>
            <a:chOff x="532" y="1768"/>
            <a:chExt cx="18376" cy="7668"/>
          </a:xfrm>
        </p:grpSpPr>
        <p:grpSp>
          <p:nvGrpSpPr>
            <p:cNvPr id="139" name="组合 138"/>
            <p:cNvGrpSpPr/>
            <p:nvPr/>
          </p:nvGrpSpPr>
          <p:grpSpPr>
            <a:xfrm>
              <a:off x="532" y="1768"/>
              <a:ext cx="18376" cy="7668"/>
              <a:chOff x="532" y="2338"/>
              <a:chExt cx="18376" cy="7668"/>
            </a:xfrm>
          </p:grpSpPr>
          <p:sp>
            <p:nvSpPr>
              <p:cNvPr id="117" name="iṧ1iḓé"/>
              <p:cNvSpPr/>
              <p:nvPr/>
            </p:nvSpPr>
            <p:spPr>
              <a:xfrm>
                <a:off x="16397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6" name="iṧ1iḓé"/>
              <p:cNvSpPr/>
              <p:nvPr/>
            </p:nvSpPr>
            <p:spPr>
              <a:xfrm>
                <a:off x="13723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5" name="iṧ1iḓé"/>
              <p:cNvSpPr/>
              <p:nvPr/>
            </p:nvSpPr>
            <p:spPr>
              <a:xfrm>
                <a:off x="11119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3" name="iṧ1iḓé"/>
              <p:cNvSpPr/>
              <p:nvPr/>
            </p:nvSpPr>
            <p:spPr>
              <a:xfrm>
                <a:off x="8452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2" name="iṧ1iḓé"/>
              <p:cNvSpPr/>
              <p:nvPr/>
            </p:nvSpPr>
            <p:spPr>
              <a:xfrm>
                <a:off x="5810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  <a:r>
                  <a:rPr lang="en-US"/>
                  <a:t> </a:t>
                </a:r>
                <a:endParaRPr lang="en-US"/>
              </a:p>
            </p:txBody>
          </p:sp>
          <p:sp>
            <p:nvSpPr>
              <p:cNvPr id="111" name="iṧ1iḓé"/>
              <p:cNvSpPr/>
              <p:nvPr/>
            </p:nvSpPr>
            <p:spPr>
              <a:xfrm>
                <a:off x="3168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10" name="iṧ1iḓé"/>
              <p:cNvSpPr/>
              <p:nvPr/>
            </p:nvSpPr>
            <p:spPr>
              <a:xfrm>
                <a:off x="532" y="5972"/>
                <a:ext cx="2511" cy="4034"/>
              </a:xfrm>
              <a:prstGeom prst="roundRect">
                <a:avLst>
                  <a:gd name="adj" fmla="val 8192"/>
                </a:avLst>
              </a:prstGeom>
              <a:solidFill>
                <a:schemeClr val="bg1">
                  <a:lumMod val="95000"/>
                </a:schemeClr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89" name="îśľiďè"/>
              <p:cNvSpPr/>
              <p:nvPr/>
            </p:nvSpPr>
            <p:spPr>
              <a:xfrm>
                <a:off x="8515" y="2338"/>
                <a:ext cx="2160" cy="2160"/>
              </a:xfrm>
              <a:prstGeom prst="ellipse">
                <a:avLst/>
              </a:pr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0" name="íślîde"/>
              <p:cNvSpPr/>
              <p:nvPr/>
            </p:nvSpPr>
            <p:spPr bwMode="auto">
              <a:xfrm>
                <a:off x="8953" y="2907"/>
                <a:ext cx="1214" cy="1123"/>
              </a:xfrm>
              <a:custGeom>
                <a:avLst/>
                <a:gdLst/>
                <a:ahLst/>
                <a:cxnLst>
                  <a:cxn ang="0">
                    <a:pos x="39" y="36"/>
                  </a:cxn>
                  <a:cxn ang="0">
                    <a:pos x="41" y="44"/>
                  </a:cxn>
                  <a:cxn ang="0">
                    <a:pos x="35" y="50"/>
                  </a:cxn>
                  <a:cxn ang="0">
                    <a:pos x="27" y="53"/>
                  </a:cxn>
                  <a:cxn ang="0">
                    <a:pos x="18" y="53"/>
                  </a:cxn>
                  <a:cxn ang="0">
                    <a:pos x="11" y="50"/>
                  </a:cxn>
                  <a:cxn ang="0">
                    <a:pos x="4" y="44"/>
                  </a:cxn>
                  <a:cxn ang="0">
                    <a:pos x="6" y="36"/>
                  </a:cxn>
                  <a:cxn ang="0">
                    <a:pos x="0" y="28"/>
                  </a:cxn>
                  <a:cxn ang="0">
                    <a:pos x="7" y="23"/>
                  </a:cxn>
                  <a:cxn ang="0">
                    <a:pos x="4" y="18"/>
                  </a:cxn>
                  <a:cxn ang="0">
                    <a:pos x="15" y="16"/>
                  </a:cxn>
                  <a:cxn ang="0">
                    <a:pos x="19" y="8"/>
                  </a:cxn>
                  <a:cxn ang="0">
                    <a:pos x="28" y="15"/>
                  </a:cxn>
                  <a:cxn ang="0">
                    <a:pos x="35" y="12"/>
                  </a:cxn>
                  <a:cxn ang="0">
                    <a:pos x="41" y="19"/>
                  </a:cxn>
                  <a:cxn ang="0">
                    <a:pos x="45" y="27"/>
                  </a:cxn>
                  <a:cxn ang="0">
                    <a:pos x="23" y="22"/>
                  </a:cxn>
                  <a:cxn ang="0">
                    <a:pos x="32" y="31"/>
                  </a:cxn>
                  <a:cxn ang="0">
                    <a:pos x="63" y="16"/>
                  </a:cxn>
                  <a:cxn ang="0">
                    <a:pos x="64" y="24"/>
                  </a:cxn>
                  <a:cxn ang="0">
                    <a:pos x="55" y="22"/>
                  </a:cxn>
                  <a:cxn ang="0">
                    <a:pos x="46" y="24"/>
                  </a:cxn>
                  <a:cxn ang="0">
                    <a:pos x="46" y="16"/>
                  </a:cxn>
                  <a:cxn ang="0">
                    <a:pos x="46" y="9"/>
                  </a:cxn>
                  <a:cxn ang="0">
                    <a:pos x="46" y="2"/>
                  </a:cxn>
                  <a:cxn ang="0">
                    <a:pos x="55" y="4"/>
                  </a:cxn>
                  <a:cxn ang="0">
                    <a:pos x="59" y="0"/>
                  </a:cxn>
                  <a:cxn ang="0">
                    <a:pos x="62" y="7"/>
                  </a:cxn>
                  <a:cxn ang="0">
                    <a:pos x="68" y="15"/>
                  </a:cxn>
                  <a:cxn ang="0">
                    <a:pos x="62" y="55"/>
                  </a:cxn>
                  <a:cxn ang="0">
                    <a:pos x="59" y="63"/>
                  </a:cxn>
                  <a:cxn ang="0">
                    <a:pos x="54" y="59"/>
                  </a:cxn>
                  <a:cxn ang="0">
                    <a:pos x="45" y="60"/>
                  </a:cxn>
                  <a:cxn ang="0">
                    <a:pos x="41" y="52"/>
                  </a:cxn>
                  <a:cxn ang="0">
                    <a:pos x="47" y="44"/>
                  </a:cxn>
                  <a:cxn ang="0">
                    <a:pos x="50" y="36"/>
                  </a:cxn>
                  <a:cxn ang="0">
                    <a:pos x="56" y="40"/>
                  </a:cxn>
                  <a:cxn ang="0">
                    <a:pos x="64" y="39"/>
                  </a:cxn>
                  <a:cxn ang="0">
                    <a:pos x="63" y="46"/>
                  </a:cxn>
                  <a:cxn ang="0">
                    <a:pos x="55" y="8"/>
                  </a:cxn>
                  <a:cxn ang="0">
                    <a:pos x="59" y="13"/>
                  </a:cxn>
                  <a:cxn ang="0">
                    <a:pos x="50" y="49"/>
                  </a:cxn>
                  <a:cxn ang="0">
                    <a:pos x="55" y="45"/>
                  </a:cxn>
                </a:cxnLst>
                <a:rect l="0" t="0" r="r" b="b"/>
                <a:pathLst>
                  <a:path w="68" h="63">
                    <a:moveTo>
                      <a:pt x="45" y="35"/>
                    </a:moveTo>
                    <a:cubicBezTo>
                      <a:pt x="45" y="35"/>
                      <a:pt x="45" y="36"/>
                      <a:pt x="45" y="36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9" y="37"/>
                      <a:pt x="38" y="38"/>
                      <a:pt x="38" y="39"/>
                    </a:cubicBezTo>
                    <a:cubicBezTo>
                      <a:pt x="39" y="41"/>
                      <a:pt x="40" y="42"/>
                      <a:pt x="41" y="43"/>
                    </a:cubicBezTo>
                    <a:cubicBezTo>
                      <a:pt x="41" y="43"/>
                      <a:pt x="41" y="44"/>
                      <a:pt x="41" y="44"/>
                    </a:cubicBezTo>
                    <a:cubicBezTo>
                      <a:pt x="41" y="44"/>
                      <a:pt x="41" y="44"/>
                      <a:pt x="41" y="45"/>
                    </a:cubicBezTo>
                    <a:cubicBezTo>
                      <a:pt x="40" y="46"/>
                      <a:pt x="36" y="50"/>
                      <a:pt x="35" y="50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31" y="47"/>
                      <a:pt x="31" y="47"/>
                      <a:pt x="31" y="47"/>
                    </a:cubicBezTo>
                    <a:cubicBezTo>
                      <a:pt x="30" y="47"/>
                      <a:pt x="29" y="47"/>
                      <a:pt x="28" y="48"/>
                    </a:cubicBezTo>
                    <a:cubicBezTo>
                      <a:pt x="28" y="49"/>
                      <a:pt x="27" y="51"/>
                      <a:pt x="27" y="53"/>
                    </a:cubicBezTo>
                    <a:cubicBezTo>
                      <a:pt x="27" y="54"/>
                      <a:pt x="26" y="54"/>
                      <a:pt x="26" y="54"/>
                    </a:cubicBezTo>
                    <a:cubicBezTo>
                      <a:pt x="19" y="54"/>
                      <a:pt x="19" y="54"/>
                      <a:pt x="19" y="54"/>
                    </a:cubicBezTo>
                    <a:cubicBezTo>
                      <a:pt x="19" y="54"/>
                      <a:pt x="18" y="54"/>
                      <a:pt x="18" y="53"/>
                    </a:cubicBezTo>
                    <a:cubicBezTo>
                      <a:pt x="17" y="48"/>
                      <a:pt x="17" y="48"/>
                      <a:pt x="17" y="48"/>
                    </a:cubicBezTo>
                    <a:cubicBezTo>
                      <a:pt x="16" y="47"/>
                      <a:pt x="16" y="47"/>
                      <a:pt x="15" y="47"/>
                    </a:cubicBezTo>
                    <a:cubicBezTo>
                      <a:pt x="11" y="50"/>
                      <a:pt x="11" y="50"/>
                      <a:pt x="11" y="50"/>
                    </a:cubicBezTo>
                    <a:cubicBezTo>
                      <a:pt x="10" y="50"/>
                      <a:pt x="10" y="50"/>
                      <a:pt x="10" y="50"/>
                    </a:cubicBezTo>
                    <a:cubicBezTo>
                      <a:pt x="10" y="50"/>
                      <a:pt x="9" y="50"/>
                      <a:pt x="9" y="50"/>
                    </a:cubicBezTo>
                    <a:cubicBezTo>
                      <a:pt x="8" y="49"/>
                      <a:pt x="4" y="45"/>
                      <a:pt x="4" y="44"/>
                    </a:cubicBezTo>
                    <a:cubicBezTo>
                      <a:pt x="4" y="44"/>
                      <a:pt x="4" y="44"/>
                      <a:pt x="4" y="43"/>
                    </a:cubicBezTo>
                    <a:cubicBezTo>
                      <a:pt x="5" y="42"/>
                      <a:pt x="6" y="41"/>
                      <a:pt x="7" y="39"/>
                    </a:cubicBezTo>
                    <a:cubicBezTo>
                      <a:pt x="7" y="38"/>
                      <a:pt x="6" y="37"/>
                      <a:pt x="6" y="36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0" y="35"/>
                      <a:pt x="0" y="35"/>
                      <a:pt x="0" y="34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1" y="27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5"/>
                      <a:pt x="7" y="24"/>
                      <a:pt x="7" y="23"/>
                    </a:cubicBezTo>
                    <a:cubicBezTo>
                      <a:pt x="6" y="22"/>
                      <a:pt x="5" y="20"/>
                      <a:pt x="4" y="19"/>
                    </a:cubicBezTo>
                    <a:cubicBezTo>
                      <a:pt x="4" y="19"/>
                      <a:pt x="4" y="19"/>
                      <a:pt x="4" y="18"/>
                    </a:cubicBezTo>
                    <a:cubicBezTo>
                      <a:pt x="4" y="18"/>
                      <a:pt x="4" y="18"/>
                      <a:pt x="4" y="18"/>
                    </a:cubicBezTo>
                    <a:cubicBezTo>
                      <a:pt x="5" y="17"/>
                      <a:pt x="9" y="12"/>
                      <a:pt x="10" y="12"/>
                    </a:cubicBezTo>
                    <a:cubicBezTo>
                      <a:pt x="10" y="12"/>
                      <a:pt x="10" y="12"/>
                      <a:pt x="11" y="13"/>
                    </a:cubicBezTo>
                    <a:cubicBezTo>
                      <a:pt x="15" y="16"/>
                      <a:pt x="15" y="16"/>
                      <a:pt x="15" y="16"/>
                    </a:cubicBezTo>
                    <a:cubicBezTo>
                      <a:pt x="16" y="15"/>
                      <a:pt x="16" y="15"/>
                      <a:pt x="17" y="15"/>
                    </a:cubicBezTo>
                    <a:cubicBezTo>
                      <a:pt x="18" y="13"/>
                      <a:pt x="18" y="11"/>
                      <a:pt x="18" y="9"/>
                    </a:cubicBezTo>
                    <a:cubicBezTo>
                      <a:pt x="18" y="9"/>
                      <a:pt x="19" y="8"/>
                      <a:pt x="19" y="8"/>
                    </a:cubicBezTo>
                    <a:cubicBezTo>
                      <a:pt x="26" y="8"/>
                      <a:pt x="26" y="8"/>
                      <a:pt x="26" y="8"/>
                    </a:cubicBezTo>
                    <a:cubicBezTo>
                      <a:pt x="26" y="8"/>
                      <a:pt x="27" y="9"/>
                      <a:pt x="27" y="9"/>
                    </a:cubicBezTo>
                    <a:cubicBezTo>
                      <a:pt x="28" y="15"/>
                      <a:pt x="28" y="15"/>
                      <a:pt x="28" y="15"/>
                    </a:cubicBezTo>
                    <a:cubicBezTo>
                      <a:pt x="29" y="15"/>
                      <a:pt x="30" y="15"/>
                      <a:pt x="31" y="16"/>
                    </a:cubicBezTo>
                    <a:cubicBezTo>
                      <a:pt x="35" y="13"/>
                      <a:pt x="35" y="13"/>
                      <a:pt x="35" y="13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6" y="12"/>
                      <a:pt x="36" y="12"/>
                      <a:pt x="36" y="13"/>
                    </a:cubicBezTo>
                    <a:cubicBezTo>
                      <a:pt x="37" y="13"/>
                      <a:pt x="41" y="17"/>
                      <a:pt x="41" y="18"/>
                    </a:cubicBezTo>
                    <a:cubicBezTo>
                      <a:pt x="41" y="19"/>
                      <a:pt x="41" y="19"/>
                      <a:pt x="41" y="19"/>
                    </a:cubicBezTo>
                    <a:cubicBezTo>
                      <a:pt x="40" y="20"/>
                      <a:pt x="39" y="22"/>
                      <a:pt x="38" y="23"/>
                    </a:cubicBezTo>
                    <a:cubicBezTo>
                      <a:pt x="38" y="24"/>
                      <a:pt x="39" y="25"/>
                      <a:pt x="39" y="26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45" y="27"/>
                      <a:pt x="45" y="27"/>
                      <a:pt x="45" y="28"/>
                    </a:cubicBezTo>
                    <a:lnTo>
                      <a:pt x="45" y="35"/>
                    </a:lnTo>
                    <a:close/>
                    <a:moveTo>
                      <a:pt x="23" y="22"/>
                    </a:moveTo>
                    <a:cubicBezTo>
                      <a:pt x="18" y="22"/>
                      <a:pt x="13" y="26"/>
                      <a:pt x="13" y="31"/>
                    </a:cubicBezTo>
                    <a:cubicBezTo>
                      <a:pt x="13" y="36"/>
                      <a:pt x="18" y="40"/>
                      <a:pt x="23" y="40"/>
                    </a:cubicBezTo>
                    <a:cubicBezTo>
                      <a:pt x="28" y="40"/>
                      <a:pt x="32" y="36"/>
                      <a:pt x="32" y="31"/>
                    </a:cubicBezTo>
                    <a:cubicBezTo>
                      <a:pt x="32" y="26"/>
                      <a:pt x="28" y="22"/>
                      <a:pt x="23" y="22"/>
                    </a:cubicBezTo>
                    <a:close/>
                    <a:moveTo>
                      <a:pt x="68" y="15"/>
                    </a:moveTo>
                    <a:cubicBezTo>
                      <a:pt x="68" y="16"/>
                      <a:pt x="64" y="16"/>
                      <a:pt x="63" y="16"/>
                    </a:cubicBezTo>
                    <a:cubicBezTo>
                      <a:pt x="63" y="17"/>
                      <a:pt x="62" y="18"/>
                      <a:pt x="62" y="18"/>
                    </a:cubicBezTo>
                    <a:cubicBezTo>
                      <a:pt x="62" y="19"/>
                      <a:pt x="64" y="23"/>
                      <a:pt x="64" y="23"/>
                    </a:cubicBezTo>
                    <a:cubicBezTo>
                      <a:pt x="64" y="23"/>
                      <a:pt x="64" y="23"/>
                      <a:pt x="64" y="24"/>
                    </a:cubicBezTo>
                    <a:cubicBezTo>
                      <a:pt x="63" y="24"/>
                      <a:pt x="59" y="26"/>
                      <a:pt x="59" y="26"/>
                    </a:cubicBezTo>
                    <a:cubicBezTo>
                      <a:pt x="59" y="26"/>
                      <a:pt x="56" y="22"/>
                      <a:pt x="56" y="22"/>
                    </a:cubicBezTo>
                    <a:cubicBezTo>
                      <a:pt x="55" y="22"/>
                      <a:pt x="55" y="22"/>
                      <a:pt x="55" y="22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53" y="22"/>
                      <a:pt x="50" y="26"/>
                      <a:pt x="50" y="26"/>
                    </a:cubicBezTo>
                    <a:cubicBezTo>
                      <a:pt x="50" y="26"/>
                      <a:pt x="46" y="24"/>
                      <a:pt x="46" y="24"/>
                    </a:cubicBezTo>
                    <a:cubicBezTo>
                      <a:pt x="45" y="23"/>
                      <a:pt x="45" y="23"/>
                      <a:pt x="45" y="23"/>
                    </a:cubicBezTo>
                    <a:cubicBezTo>
                      <a:pt x="45" y="23"/>
                      <a:pt x="47" y="19"/>
                      <a:pt x="47" y="18"/>
                    </a:cubicBezTo>
                    <a:cubicBezTo>
                      <a:pt x="47" y="18"/>
                      <a:pt x="46" y="17"/>
                      <a:pt x="46" y="16"/>
                    </a:cubicBezTo>
                    <a:cubicBezTo>
                      <a:pt x="45" y="16"/>
                      <a:pt x="41" y="16"/>
                      <a:pt x="41" y="15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5" y="9"/>
                      <a:pt x="46" y="9"/>
                    </a:cubicBezTo>
                    <a:cubicBezTo>
                      <a:pt x="46" y="9"/>
                      <a:pt x="47" y="8"/>
                      <a:pt x="47" y="7"/>
                    </a:cubicBezTo>
                    <a:cubicBezTo>
                      <a:pt x="47" y="7"/>
                      <a:pt x="45" y="3"/>
                      <a:pt x="45" y="2"/>
                    </a:cubicBezTo>
                    <a:cubicBezTo>
                      <a:pt x="45" y="2"/>
                      <a:pt x="45" y="2"/>
                      <a:pt x="46" y="2"/>
                    </a:cubicBezTo>
                    <a:cubicBezTo>
                      <a:pt x="46" y="2"/>
                      <a:pt x="50" y="0"/>
                      <a:pt x="50" y="0"/>
                    </a:cubicBezTo>
                    <a:cubicBezTo>
                      <a:pt x="50" y="0"/>
                      <a:pt x="53" y="3"/>
                      <a:pt x="54" y="4"/>
                    </a:cubicBezTo>
                    <a:cubicBezTo>
                      <a:pt x="54" y="4"/>
                      <a:pt x="54" y="4"/>
                      <a:pt x="55" y="4"/>
                    </a:cubicBezTo>
                    <a:cubicBezTo>
                      <a:pt x="55" y="4"/>
                      <a:pt x="55" y="4"/>
                      <a:pt x="56" y="4"/>
                    </a:cubicBezTo>
                    <a:cubicBezTo>
                      <a:pt x="57" y="2"/>
                      <a:pt x="58" y="1"/>
                      <a:pt x="59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0"/>
                      <a:pt x="63" y="2"/>
                      <a:pt x="64" y="2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64" y="3"/>
                      <a:pt x="62" y="7"/>
                      <a:pt x="62" y="7"/>
                    </a:cubicBezTo>
                    <a:cubicBezTo>
                      <a:pt x="62" y="8"/>
                      <a:pt x="63" y="9"/>
                      <a:pt x="63" y="9"/>
                    </a:cubicBezTo>
                    <a:cubicBezTo>
                      <a:pt x="64" y="9"/>
                      <a:pt x="68" y="10"/>
                      <a:pt x="68" y="10"/>
                    </a:cubicBezTo>
                    <a:lnTo>
                      <a:pt x="68" y="15"/>
                    </a:lnTo>
                    <a:close/>
                    <a:moveTo>
                      <a:pt x="68" y="52"/>
                    </a:moveTo>
                    <a:cubicBezTo>
                      <a:pt x="68" y="52"/>
                      <a:pt x="64" y="53"/>
                      <a:pt x="63" y="53"/>
                    </a:cubicBezTo>
                    <a:cubicBezTo>
                      <a:pt x="63" y="54"/>
                      <a:pt x="62" y="54"/>
                      <a:pt x="62" y="55"/>
                    </a:cubicBezTo>
                    <a:cubicBezTo>
                      <a:pt x="62" y="56"/>
                      <a:pt x="64" y="59"/>
                      <a:pt x="64" y="60"/>
                    </a:cubicBezTo>
                    <a:cubicBezTo>
                      <a:pt x="64" y="60"/>
                      <a:pt x="64" y="60"/>
                      <a:pt x="64" y="60"/>
                    </a:cubicBezTo>
                    <a:cubicBezTo>
                      <a:pt x="63" y="60"/>
                      <a:pt x="59" y="63"/>
                      <a:pt x="59" y="63"/>
                    </a:cubicBezTo>
                    <a:cubicBezTo>
                      <a:pt x="59" y="63"/>
                      <a:pt x="56" y="59"/>
                      <a:pt x="56" y="59"/>
                    </a:cubicBezTo>
                    <a:cubicBezTo>
                      <a:pt x="55" y="59"/>
                      <a:pt x="55" y="59"/>
                      <a:pt x="55" y="59"/>
                    </a:cubicBezTo>
                    <a:cubicBezTo>
                      <a:pt x="54" y="59"/>
                      <a:pt x="54" y="59"/>
                      <a:pt x="54" y="59"/>
                    </a:cubicBezTo>
                    <a:cubicBezTo>
                      <a:pt x="53" y="59"/>
                      <a:pt x="50" y="63"/>
                      <a:pt x="50" y="63"/>
                    </a:cubicBezTo>
                    <a:cubicBezTo>
                      <a:pt x="50" y="63"/>
                      <a:pt x="46" y="60"/>
                      <a:pt x="46" y="60"/>
                    </a:cubicBezTo>
                    <a:cubicBezTo>
                      <a:pt x="45" y="60"/>
                      <a:pt x="45" y="60"/>
                      <a:pt x="45" y="60"/>
                    </a:cubicBezTo>
                    <a:cubicBezTo>
                      <a:pt x="45" y="59"/>
                      <a:pt x="47" y="56"/>
                      <a:pt x="47" y="55"/>
                    </a:cubicBezTo>
                    <a:cubicBezTo>
                      <a:pt x="47" y="54"/>
                      <a:pt x="46" y="54"/>
                      <a:pt x="46" y="53"/>
                    </a:cubicBezTo>
                    <a:cubicBezTo>
                      <a:pt x="45" y="53"/>
                      <a:pt x="41" y="52"/>
                      <a:pt x="41" y="52"/>
                    </a:cubicBezTo>
                    <a:cubicBezTo>
                      <a:pt x="41" y="47"/>
                      <a:pt x="41" y="47"/>
                      <a:pt x="41" y="47"/>
                    </a:cubicBezTo>
                    <a:cubicBezTo>
                      <a:pt x="41" y="46"/>
                      <a:pt x="45" y="46"/>
                      <a:pt x="46" y="46"/>
                    </a:cubicBezTo>
                    <a:cubicBezTo>
                      <a:pt x="46" y="45"/>
                      <a:pt x="47" y="45"/>
                      <a:pt x="47" y="44"/>
                    </a:cubicBezTo>
                    <a:cubicBezTo>
                      <a:pt x="47" y="43"/>
                      <a:pt x="45" y="40"/>
                      <a:pt x="45" y="39"/>
                    </a:cubicBezTo>
                    <a:cubicBezTo>
                      <a:pt x="45" y="39"/>
                      <a:pt x="45" y="39"/>
                      <a:pt x="46" y="39"/>
                    </a:cubicBezTo>
                    <a:cubicBezTo>
                      <a:pt x="46" y="39"/>
                      <a:pt x="50" y="36"/>
                      <a:pt x="50" y="36"/>
                    </a:cubicBezTo>
                    <a:cubicBezTo>
                      <a:pt x="50" y="36"/>
                      <a:pt x="53" y="40"/>
                      <a:pt x="54" y="40"/>
                    </a:cubicBezTo>
                    <a:cubicBezTo>
                      <a:pt x="54" y="40"/>
                      <a:pt x="54" y="40"/>
                      <a:pt x="55" y="40"/>
                    </a:cubicBezTo>
                    <a:cubicBezTo>
                      <a:pt x="55" y="40"/>
                      <a:pt x="55" y="40"/>
                      <a:pt x="56" y="40"/>
                    </a:cubicBezTo>
                    <a:cubicBezTo>
                      <a:pt x="57" y="39"/>
                      <a:pt x="58" y="38"/>
                      <a:pt x="59" y="36"/>
                    </a:cubicBezTo>
                    <a:cubicBezTo>
                      <a:pt x="59" y="36"/>
                      <a:pt x="59" y="36"/>
                      <a:pt x="59" y="36"/>
                    </a:cubicBezTo>
                    <a:cubicBezTo>
                      <a:pt x="59" y="36"/>
                      <a:pt x="63" y="39"/>
                      <a:pt x="64" y="39"/>
                    </a:cubicBezTo>
                    <a:cubicBezTo>
                      <a:pt x="64" y="39"/>
                      <a:pt x="64" y="39"/>
                      <a:pt x="64" y="39"/>
                    </a:cubicBezTo>
                    <a:cubicBezTo>
                      <a:pt x="64" y="40"/>
                      <a:pt x="62" y="43"/>
                      <a:pt x="62" y="44"/>
                    </a:cubicBezTo>
                    <a:cubicBezTo>
                      <a:pt x="62" y="45"/>
                      <a:pt x="63" y="45"/>
                      <a:pt x="63" y="46"/>
                    </a:cubicBezTo>
                    <a:cubicBezTo>
                      <a:pt x="64" y="46"/>
                      <a:pt x="68" y="46"/>
                      <a:pt x="68" y="47"/>
                    </a:cubicBezTo>
                    <a:lnTo>
                      <a:pt x="68" y="52"/>
                    </a:lnTo>
                    <a:close/>
                    <a:moveTo>
                      <a:pt x="55" y="8"/>
                    </a:moveTo>
                    <a:cubicBezTo>
                      <a:pt x="52" y="8"/>
                      <a:pt x="50" y="10"/>
                      <a:pt x="50" y="13"/>
                    </a:cubicBezTo>
                    <a:cubicBezTo>
                      <a:pt x="50" y="15"/>
                      <a:pt x="52" y="17"/>
                      <a:pt x="55" y="17"/>
                    </a:cubicBezTo>
                    <a:cubicBezTo>
                      <a:pt x="57" y="17"/>
                      <a:pt x="59" y="15"/>
                      <a:pt x="59" y="13"/>
                    </a:cubicBezTo>
                    <a:cubicBezTo>
                      <a:pt x="59" y="10"/>
                      <a:pt x="57" y="8"/>
                      <a:pt x="55" y="8"/>
                    </a:cubicBezTo>
                    <a:close/>
                    <a:moveTo>
                      <a:pt x="55" y="45"/>
                    </a:moveTo>
                    <a:cubicBezTo>
                      <a:pt x="52" y="45"/>
                      <a:pt x="50" y="47"/>
                      <a:pt x="50" y="49"/>
                    </a:cubicBezTo>
                    <a:cubicBezTo>
                      <a:pt x="50" y="52"/>
                      <a:pt x="52" y="54"/>
                      <a:pt x="55" y="54"/>
                    </a:cubicBezTo>
                    <a:cubicBezTo>
                      <a:pt x="57" y="54"/>
                      <a:pt x="59" y="52"/>
                      <a:pt x="59" y="49"/>
                    </a:cubicBezTo>
                    <a:cubicBezTo>
                      <a:pt x="59" y="47"/>
                      <a:pt x="57" y="45"/>
                      <a:pt x="55" y="45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anchor="ctr"/>
              <a:p>
                <a:pPr algn="ctr"/>
              </a:p>
            </p:txBody>
          </p:sp>
          <p:sp>
            <p:nvSpPr>
              <p:cNvPr id="95" name="isľîḋe"/>
              <p:cNvSpPr/>
              <p:nvPr/>
            </p:nvSpPr>
            <p:spPr>
              <a:xfrm>
                <a:off x="1062" y="4677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6" name="isľîḋe"/>
              <p:cNvSpPr/>
              <p:nvPr/>
            </p:nvSpPr>
            <p:spPr>
              <a:xfrm>
                <a:off x="3610" y="4677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7" name="isľîḋe"/>
              <p:cNvSpPr/>
              <p:nvPr/>
            </p:nvSpPr>
            <p:spPr>
              <a:xfrm>
                <a:off x="6158" y="4677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8" name="isľîḋe"/>
              <p:cNvSpPr/>
              <p:nvPr/>
            </p:nvSpPr>
            <p:spPr>
              <a:xfrm>
                <a:off x="11338" y="4662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99" name="isľîḋe"/>
              <p:cNvSpPr/>
              <p:nvPr/>
            </p:nvSpPr>
            <p:spPr>
              <a:xfrm>
                <a:off x="14103" y="4662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0" name="isľîḋe"/>
              <p:cNvSpPr/>
              <p:nvPr/>
            </p:nvSpPr>
            <p:spPr>
              <a:xfrm>
                <a:off x="16737" y="4662"/>
                <a:ext cx="1694" cy="1694"/>
              </a:xfrm>
              <a:prstGeom prst="ellipse">
                <a:avLst/>
              </a:prstGeom>
              <a:solidFill>
                <a:srgbClr val="DD592E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1" name="isľîḋe"/>
              <p:cNvSpPr/>
              <p:nvPr/>
            </p:nvSpPr>
            <p:spPr>
              <a:xfrm>
                <a:off x="8706" y="4677"/>
                <a:ext cx="1694" cy="1694"/>
              </a:xfrm>
              <a:prstGeom prst="ellipse">
                <a:avLst/>
              </a:prstGeom>
              <a:solidFill>
                <a:schemeClr val="accent2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algn="ctr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261" y="5282"/>
                <a:ext cx="14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配置测试对象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3747" y="5283"/>
                <a:ext cx="145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监控测试设备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082" y="5282"/>
                <a:ext cx="200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解析测试用例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8708" y="5282"/>
                <a:ext cx="2000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创建测试计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划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3" name="文本框 122"/>
              <p:cNvSpPr txBox="1"/>
              <p:nvPr/>
            </p:nvSpPr>
            <p:spPr>
              <a:xfrm>
                <a:off x="11434" y="5282"/>
                <a:ext cx="15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监控测试进度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4329" y="5283"/>
                <a:ext cx="1596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发现测试设备</a:t>
                </a:r>
                <a:endParaRPr lang="en-US" altLang="zh-CN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6858" y="5282"/>
                <a:ext cx="158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 b="1">
                    <a:solidFill>
                      <a:schemeClr val="bg1"/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管理测试执行器</a:t>
                </a:r>
                <a:endParaRPr lang="zh-CN" altLang="en-US" sz="1400" b="1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06" name="组合 105"/>
            <p:cNvGrpSpPr/>
            <p:nvPr/>
          </p:nvGrpSpPr>
          <p:grpSpPr>
            <a:xfrm>
              <a:off x="710" y="5884"/>
              <a:ext cx="2323" cy="1475"/>
              <a:chOff x="830" y="6484"/>
              <a:chExt cx="2323" cy="1475"/>
            </a:xfrm>
          </p:grpSpPr>
          <p:sp>
            <p:nvSpPr>
              <p:cNvPr id="103" name="文本框 102"/>
              <p:cNvSpPr txBox="1"/>
              <p:nvPr/>
            </p:nvSpPr>
            <p:spPr>
              <a:xfrm>
                <a:off x="830" y="6484"/>
                <a:ext cx="2323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app&amp;executor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830" y="7080"/>
                <a:ext cx="2155" cy="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just">
                  <a:lnSpc>
                    <a:spcPct val="130000"/>
                  </a:lnSpc>
                </a:pPr>
                <a:r>
                  <a:rPr lang="en-US" altLang="zh-CN" sz="1000" dirty="0">
                    <a:sym typeface="+mn-ea"/>
                  </a:rPr>
                  <a:t>匹配了测试对象app和测试脚本就可以在测试平台上创建测试计划和执行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>
              <a:off x="3298" y="5884"/>
              <a:ext cx="2251" cy="2194"/>
              <a:chOff x="814" y="6484"/>
              <a:chExt cx="2251" cy="2194"/>
            </a:xfrm>
          </p:grpSpPr>
          <p:sp>
            <p:nvSpPr>
              <p:cNvPr id="108" name="文本框 107"/>
              <p:cNvSpPr txBox="1"/>
              <p:nvPr/>
            </p:nvSpPr>
            <p:spPr>
              <a:xfrm>
                <a:off x="860" y="6484"/>
                <a:ext cx="2016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ios&amp;android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814" y="7080"/>
                <a:ext cx="2251" cy="15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dirty="0">
                    <a:sym typeface="+mn-ea"/>
                  </a:rPr>
                  <a:t>将部署有test-daemon的mac mini上安装的虚拟机&amp;连接的真机上报给测试平台，供</a:t>
                </a:r>
                <a:r>
                  <a:rPr lang="zh-CN" altLang="en-US" sz="1000" dirty="0">
                    <a:sym typeface="+mn-ea"/>
                  </a:rPr>
                  <a:t>用</a:t>
                </a:r>
                <a:r>
                  <a:rPr lang="en-US" altLang="zh-CN" sz="1000" dirty="0">
                    <a:sym typeface="+mn-ea"/>
                  </a:rPr>
                  <a:t>户测试选择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18" name="组合 117"/>
            <p:cNvGrpSpPr/>
            <p:nvPr/>
          </p:nvGrpSpPr>
          <p:grpSpPr>
            <a:xfrm>
              <a:off x="5811" y="5884"/>
              <a:ext cx="2700" cy="2362"/>
              <a:chOff x="650" y="6484"/>
              <a:chExt cx="2700" cy="2362"/>
            </a:xfrm>
          </p:grpSpPr>
          <p:sp>
            <p:nvSpPr>
              <p:cNvPr id="119" name="文本框 118"/>
              <p:cNvSpPr txBox="1"/>
              <p:nvPr/>
            </p:nvSpPr>
            <p:spPr>
              <a:xfrm>
                <a:off x="650" y="6484"/>
                <a:ext cx="2700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list case</a:t>
                </a:r>
                <a:endParaRPr lang="en-US" altLang="zh-CN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0" name="文本框 119"/>
              <p:cNvSpPr txBox="1"/>
              <p:nvPr/>
            </p:nvSpPr>
            <p:spPr>
              <a:xfrm>
                <a:off x="689" y="7080"/>
                <a:ext cx="2346" cy="1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1000" dirty="0">
                    <a:sym typeface="+mn-ea"/>
                  </a:rPr>
                  <a:t>不同的app 版本对应的测试脚本是不一样的，所以需要根据用户的选择实时从测试项目中解析出所有的测试用例 </a:t>
                </a:r>
                <a:endParaRPr lang="en-US" altLang="zh-CN" sz="1000" dirty="0">
                  <a:sym typeface="+mn-ea"/>
                </a:endParaRPr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>
              <a:off x="8522" y="5884"/>
              <a:ext cx="2371" cy="1903"/>
              <a:chOff x="800" y="6484"/>
              <a:chExt cx="2371" cy="1903"/>
            </a:xfrm>
          </p:grpSpPr>
          <p:sp>
            <p:nvSpPr>
              <p:cNvPr id="127" name="文本框 126"/>
              <p:cNvSpPr txBox="1"/>
              <p:nvPr/>
            </p:nvSpPr>
            <p:spPr>
              <a:xfrm>
                <a:off x="800" y="6484"/>
                <a:ext cx="2371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make plan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828" y="7080"/>
                <a:ext cx="2275" cy="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plan : device_task : executor_case 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=  1:n:n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>
              <a:off x="11119" y="5884"/>
              <a:ext cx="2369" cy="3292"/>
              <a:chOff x="740" y="6484"/>
              <a:chExt cx="2369" cy="3292"/>
            </a:xfrm>
          </p:grpSpPr>
          <p:sp>
            <p:nvSpPr>
              <p:cNvPr id="130" name="文本框 129"/>
              <p:cNvSpPr txBox="1"/>
              <p:nvPr/>
            </p:nvSpPr>
            <p:spPr>
              <a:xfrm>
                <a:off x="740" y="6484"/>
                <a:ext cx="2369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测试进度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740" y="7306"/>
                <a:ext cx="2369" cy="2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plan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进度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device_task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进度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case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执行进度</a:t>
                </a: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状态：</a:t>
                </a:r>
                <a:b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</a:b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PENDING｜TESTING｜DONE｜CANCELED</a:t>
                </a:r>
                <a:endParaRPr lang="zh-CN" altLang="en-US" sz="1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</p:grpSp>
        <p:grpSp>
          <p:nvGrpSpPr>
            <p:cNvPr id="132" name="组合 131"/>
            <p:cNvGrpSpPr/>
            <p:nvPr/>
          </p:nvGrpSpPr>
          <p:grpSpPr>
            <a:xfrm>
              <a:off x="16474" y="5884"/>
              <a:ext cx="2369" cy="1681"/>
              <a:chOff x="740" y="6484"/>
              <a:chExt cx="2369" cy="1681"/>
            </a:xfrm>
          </p:grpSpPr>
          <p:sp>
            <p:nvSpPr>
              <p:cNvPr id="133" name="文本框 132"/>
              <p:cNvSpPr txBox="1"/>
              <p:nvPr/>
            </p:nvSpPr>
            <p:spPr>
              <a:xfrm>
                <a:off x="740" y="6484"/>
                <a:ext cx="236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管理</a:t>
                </a:r>
                <a:r>
                  <a:rPr lang="en-US" altLang="zh-CN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的生命周期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34" name="文本框 133"/>
              <p:cNvSpPr txBox="1"/>
              <p:nvPr/>
            </p:nvSpPr>
            <p:spPr>
              <a:xfrm>
                <a:off x="740" y="7306"/>
                <a:ext cx="2299" cy="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>
                  <a:lnSpc>
                    <a:spcPct val="120000"/>
                  </a:lnSpc>
                </a:pPr>
                <a:r>
                  <a:rPr 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运行</a:t>
                </a: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ctr">
                  <a:lnSpc>
                    <a:spcPct val="120000"/>
                  </a:lnSpc>
                </a:pP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关闭</a:t>
                </a: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executor</a:t>
                </a:r>
                <a:endParaRPr lang="en-US" altLang="zh-CN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  <p:grpSp>
          <p:nvGrpSpPr>
            <p:cNvPr id="136" name="组合 135"/>
            <p:cNvGrpSpPr/>
            <p:nvPr/>
          </p:nvGrpSpPr>
          <p:grpSpPr>
            <a:xfrm>
              <a:off x="13705" y="5884"/>
              <a:ext cx="2668" cy="2139"/>
              <a:chOff x="628" y="6484"/>
              <a:chExt cx="2668" cy="2139"/>
            </a:xfrm>
          </p:grpSpPr>
          <p:sp>
            <p:nvSpPr>
              <p:cNvPr id="137" name="文本框 136"/>
              <p:cNvSpPr txBox="1"/>
              <p:nvPr/>
            </p:nvSpPr>
            <p:spPr>
              <a:xfrm>
                <a:off x="628" y="6484"/>
                <a:ext cx="266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4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测试进度</a:t>
                </a:r>
                <a:endPara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739" y="7080"/>
                <a:ext cx="2325" cy="1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 ios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模拟器</a:t>
                </a:r>
                <a:b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</a:b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ios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真机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Android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模拟器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  <a:p>
                <a:pPr algn="l">
                  <a:lnSpc>
                    <a:spcPct val="120000"/>
                  </a:lnSpc>
                </a:pPr>
                <a:r>
                  <a:rPr lang="en-US" altLang="zh-CN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Android </a:t>
                </a:r>
                <a:r>
                  <a:rPr lang="zh-CN" altLang="en-US" sz="1000" b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.萍方-简" panose="020B0100000000000000" charset="-122"/>
                    <a:ea typeface=".萍方-简" panose="020B0100000000000000" charset="-122"/>
                  </a:rPr>
                  <a:t>真机器</a:t>
                </a:r>
                <a:endParaRPr lang="zh-CN" altLang="en-US" sz="10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存在问题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/03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-33020" y="1249680"/>
            <a:ext cx="12258675" cy="1370965"/>
          </a:xfrm>
          <a:prstGeom prst="rect">
            <a:avLst/>
          </a:prstGeom>
          <a:solidFill>
            <a:srgbClr val="DD592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>
              <a:lnSpc>
                <a:spcPct val="130000"/>
              </a:lnSpc>
            </a:pPr>
            <a:r>
              <a:rPr lang="en-US" altLang="zh-CN" sz="200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8675" y="447675"/>
            <a:ext cx="28860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.萍方-简" panose="020B0100000000000000" charset="-122"/>
                <a:ea typeface=".萍方-简" panose="020B0100000000000000" charset="-122"/>
              </a:rPr>
              <a:t>文字介绍</a:t>
            </a:r>
            <a:endParaRPr lang="zh-CN" altLang="en-US"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79120" y="455930"/>
            <a:ext cx="95250" cy="352425"/>
          </a:xfrm>
          <a:prstGeom prst="roundRect">
            <a:avLst/>
          </a:prstGeom>
          <a:solidFill>
            <a:srgbClr val="DD59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3" name="图片 212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grpSp>
        <p:nvGrpSpPr>
          <p:cNvPr id="5" name="eaae9aac-3b96-4263-814d-e1da316c16f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4670" y="1359131"/>
            <a:ext cx="10698180" cy="4728210"/>
            <a:chOff x="674670" y="1349606"/>
            <a:chExt cx="10698181" cy="4728210"/>
          </a:xfrm>
        </p:grpSpPr>
        <p:grpSp>
          <p:nvGrpSpPr>
            <p:cNvPr id="4" name="îs1íḍ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  <p:cNvGrpSpPr>
              <a:grpSpLocks noChangeAspect="1"/>
            </p:cNvGrpSpPr>
            <p:nvPr/>
          </p:nvGrpSpPr>
          <p:grpSpPr>
            <a:xfrm>
              <a:off x="674670" y="1349606"/>
              <a:ext cx="10698181" cy="4405415"/>
              <a:chOff x="674670" y="1349605"/>
              <a:chExt cx="10698183" cy="4405416"/>
            </a:xfrm>
          </p:grpSpPr>
          <p:grpSp>
            <p:nvGrpSpPr>
              <p:cNvPr id="12" name="îṣľiḍe"/>
              <p:cNvGrpSpPr/>
              <p:nvPr/>
            </p:nvGrpSpPr>
            <p:grpSpPr>
              <a:xfrm>
                <a:off x="7327446" y="1638958"/>
                <a:ext cx="4045407" cy="4043747"/>
                <a:chOff x="6096000" y="1597106"/>
                <a:chExt cx="2564756" cy="2563704"/>
              </a:xfrm>
            </p:grpSpPr>
            <p:sp>
              <p:nvSpPr>
                <p:cNvPr id="21" name="îs1îḓé"/>
                <p:cNvSpPr/>
                <p:nvPr/>
              </p:nvSpPr>
              <p:spPr>
                <a:xfrm>
                  <a:off x="6096000" y="1597400"/>
                  <a:ext cx="1242766" cy="1248717"/>
                </a:xfrm>
                <a:custGeom>
                  <a:avLst/>
                  <a:gdLst>
                    <a:gd name="connsiteX0" fmla="*/ 905306 w 905306"/>
                    <a:gd name="connsiteY0" fmla="*/ 632923 h 909641"/>
                    <a:gd name="connsiteX1" fmla="*/ 905306 w 905306"/>
                    <a:gd name="connsiteY1" fmla="*/ 693437 h 909641"/>
                    <a:gd name="connsiteX2" fmla="*/ 643030 w 905306"/>
                    <a:gd name="connsiteY2" fmla="*/ 909641 h 909641"/>
                    <a:gd name="connsiteX3" fmla="*/ 573437 w 905306"/>
                    <a:gd name="connsiteY3" fmla="*/ 909641 h 909641"/>
                    <a:gd name="connsiteX4" fmla="*/ 840274 w 905306"/>
                    <a:gd name="connsiteY4" fmla="*/ 0 h 909641"/>
                    <a:gd name="connsiteX5" fmla="*/ 851190 w 905306"/>
                    <a:gd name="connsiteY5" fmla="*/ 2204 h 909641"/>
                    <a:gd name="connsiteX6" fmla="*/ 905306 w 905306"/>
                    <a:gd name="connsiteY6" fmla="*/ 83846 h 909641"/>
                    <a:gd name="connsiteX7" fmla="*/ 905306 w 905306"/>
                    <a:gd name="connsiteY7" fmla="*/ 495414 h 909641"/>
                    <a:gd name="connsiteX8" fmla="*/ 882045 w 905306"/>
                    <a:gd name="connsiteY8" fmla="*/ 508372 h 909641"/>
                    <a:gd name="connsiteX9" fmla="*/ 400389 w 905306"/>
                    <a:gd name="connsiteY9" fmla="*/ 909641 h 909641"/>
                    <a:gd name="connsiteX10" fmla="*/ 79511 w 905306"/>
                    <a:gd name="connsiteY10" fmla="*/ 909641 h 909641"/>
                    <a:gd name="connsiteX11" fmla="*/ 16858 w 905306"/>
                    <a:gd name="connsiteY11" fmla="*/ 883689 h 909641"/>
                    <a:gd name="connsiteX12" fmla="*/ 0 w 905306"/>
                    <a:gd name="connsiteY12" fmla="*/ 858686 h 909641"/>
                    <a:gd name="connsiteX13" fmla="*/ 1064 w 905306"/>
                    <a:gd name="connsiteY13" fmla="*/ 837626 h 909641"/>
                    <a:gd name="connsiteX14" fmla="*/ 838605 w 905306"/>
                    <a:gd name="connsiteY14" fmla="*/ 85 h 90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05306" h="909641">
                      <a:moveTo>
                        <a:pt x="905306" y="632923"/>
                      </a:moveTo>
                      <a:lnTo>
                        <a:pt x="905306" y="693437"/>
                      </a:lnTo>
                      <a:lnTo>
                        <a:pt x="643030" y="909641"/>
                      </a:lnTo>
                      <a:lnTo>
                        <a:pt x="573437" y="909641"/>
                      </a:lnTo>
                      <a:close/>
                      <a:moveTo>
                        <a:pt x="840274" y="0"/>
                      </a:moveTo>
                      <a:lnTo>
                        <a:pt x="851190" y="2204"/>
                      </a:lnTo>
                      <a:cubicBezTo>
                        <a:pt x="882992" y="15655"/>
                        <a:pt x="905306" y="47145"/>
                        <a:pt x="905306" y="83846"/>
                      </a:cubicBezTo>
                      <a:lnTo>
                        <a:pt x="905306" y="495414"/>
                      </a:lnTo>
                      <a:lnTo>
                        <a:pt x="882045" y="508372"/>
                      </a:lnTo>
                      <a:lnTo>
                        <a:pt x="400389" y="909641"/>
                      </a:lnTo>
                      <a:lnTo>
                        <a:pt x="79511" y="909641"/>
                      </a:lnTo>
                      <a:cubicBezTo>
                        <a:pt x="55044" y="909641"/>
                        <a:pt x="32892" y="899724"/>
                        <a:pt x="16858" y="883689"/>
                      </a:cubicBezTo>
                      <a:lnTo>
                        <a:pt x="0" y="858686"/>
                      </a:lnTo>
                      <a:lnTo>
                        <a:pt x="1064" y="837626"/>
                      </a:lnTo>
                      <a:cubicBezTo>
                        <a:pt x="45912" y="396014"/>
                        <a:pt x="396993" y="44933"/>
                        <a:pt x="838605" y="85"/>
                      </a:cubicBezTo>
                      <a:close/>
                    </a:path>
                  </a:pathLst>
                </a:custGeom>
                <a:blipFill>
                  <a:blip r:embed="rId3"/>
                  <a:stretch>
                    <a:fillRect l="-39570" r="-39059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 dirty="0"/>
                </a:p>
              </p:txBody>
            </p:sp>
            <p:sp>
              <p:nvSpPr>
                <p:cNvPr id="22" name="ïsľiḑê"/>
                <p:cNvSpPr/>
                <p:nvPr/>
              </p:nvSpPr>
              <p:spPr>
                <a:xfrm>
                  <a:off x="7411745" y="1597106"/>
                  <a:ext cx="1249011" cy="1249011"/>
                </a:xfrm>
                <a:custGeom>
                  <a:avLst/>
                  <a:gdLst>
                    <a:gd name="connsiteX0" fmla="*/ 0 w 909855"/>
                    <a:gd name="connsiteY0" fmla="*/ 628704 h 909855"/>
                    <a:gd name="connsiteX1" fmla="*/ 337187 w 909855"/>
                    <a:gd name="connsiteY1" fmla="*/ 909855 h 909855"/>
                    <a:gd name="connsiteX2" fmla="*/ 267594 w 909855"/>
                    <a:gd name="connsiteY2" fmla="*/ 909855 h 909855"/>
                    <a:gd name="connsiteX3" fmla="*/ 0 w 909855"/>
                    <a:gd name="connsiteY3" fmla="*/ 689268 h 909855"/>
                    <a:gd name="connsiteX4" fmla="*/ 66095 w 909855"/>
                    <a:gd name="connsiteY4" fmla="*/ 0 h 909855"/>
                    <a:gd name="connsiteX5" fmla="*/ 72014 w 909855"/>
                    <a:gd name="connsiteY5" fmla="*/ 299 h 909855"/>
                    <a:gd name="connsiteX6" fmla="*/ 909556 w 909855"/>
                    <a:gd name="connsiteY6" fmla="*/ 837840 h 909855"/>
                    <a:gd name="connsiteX7" fmla="*/ 909855 w 909855"/>
                    <a:gd name="connsiteY7" fmla="*/ 843764 h 909855"/>
                    <a:gd name="connsiteX8" fmla="*/ 907437 w 909855"/>
                    <a:gd name="connsiteY8" fmla="*/ 855739 h 909855"/>
                    <a:gd name="connsiteX9" fmla="*/ 825795 w 909855"/>
                    <a:gd name="connsiteY9" fmla="*/ 909855 h 909855"/>
                    <a:gd name="connsiteX10" fmla="*/ 510198 w 909855"/>
                    <a:gd name="connsiteY10" fmla="*/ 909855 h 909855"/>
                    <a:gd name="connsiteX11" fmla="*/ 373983 w 909855"/>
                    <a:gd name="connsiteY11" fmla="*/ 796654 h 909855"/>
                    <a:gd name="connsiteX12" fmla="*/ 373983 w 909855"/>
                    <a:gd name="connsiteY12" fmla="*/ 514808 h 909855"/>
                    <a:gd name="connsiteX13" fmla="*/ 367761 w 909855"/>
                    <a:gd name="connsiteY13" fmla="*/ 498920 h 909855"/>
                    <a:gd name="connsiteX14" fmla="*/ 351873 w 909855"/>
                    <a:gd name="connsiteY14" fmla="*/ 492698 h 909855"/>
                    <a:gd name="connsiteX15" fmla="*/ 219243 w 909855"/>
                    <a:gd name="connsiteY15" fmla="*/ 492698 h 909855"/>
                    <a:gd name="connsiteX16" fmla="*/ 203349 w 909855"/>
                    <a:gd name="connsiteY16" fmla="*/ 498920 h 909855"/>
                    <a:gd name="connsiteX17" fmla="*/ 197133 w 909855"/>
                    <a:gd name="connsiteY17" fmla="*/ 514808 h 909855"/>
                    <a:gd name="connsiteX18" fmla="*/ 197133 w 909855"/>
                    <a:gd name="connsiteY18" fmla="*/ 649512 h 909855"/>
                    <a:gd name="connsiteX19" fmla="*/ 28579 w 909855"/>
                    <a:gd name="connsiteY19" fmla="*/ 508586 h 909855"/>
                    <a:gd name="connsiteX20" fmla="*/ 4402 w 909855"/>
                    <a:gd name="connsiteY20" fmla="*/ 495118 h 909855"/>
                    <a:gd name="connsiteX21" fmla="*/ 0 w 909855"/>
                    <a:gd name="connsiteY21" fmla="*/ 494420 h 909855"/>
                    <a:gd name="connsiteX22" fmla="*/ 0 w 909855"/>
                    <a:gd name="connsiteY22" fmla="*/ 84060 h 909855"/>
                    <a:gd name="connsiteX23" fmla="*/ 54116 w 909855"/>
                    <a:gd name="connsiteY23" fmla="*/ 2418 h 90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09855" h="909855">
                      <a:moveTo>
                        <a:pt x="0" y="628704"/>
                      </a:moveTo>
                      <a:lnTo>
                        <a:pt x="337187" y="909855"/>
                      </a:lnTo>
                      <a:lnTo>
                        <a:pt x="267594" y="909855"/>
                      </a:lnTo>
                      <a:lnTo>
                        <a:pt x="0" y="689268"/>
                      </a:lnTo>
                      <a:close/>
                      <a:moveTo>
                        <a:pt x="66095" y="0"/>
                      </a:moveTo>
                      <a:lnTo>
                        <a:pt x="72014" y="299"/>
                      </a:lnTo>
                      <a:cubicBezTo>
                        <a:pt x="513626" y="45147"/>
                        <a:pt x="864708" y="396228"/>
                        <a:pt x="909556" y="837840"/>
                      </a:cubicBezTo>
                      <a:lnTo>
                        <a:pt x="909855" y="843764"/>
                      </a:lnTo>
                      <a:lnTo>
                        <a:pt x="907437" y="855739"/>
                      </a:lnTo>
                      <a:cubicBezTo>
                        <a:pt x="893986" y="887541"/>
                        <a:pt x="862496" y="909855"/>
                        <a:pt x="825795" y="909855"/>
                      </a:cubicBezTo>
                      <a:lnTo>
                        <a:pt x="510198" y="909855"/>
                      </a:lnTo>
                      <a:lnTo>
                        <a:pt x="373983" y="796654"/>
                      </a:lnTo>
                      <a:lnTo>
                        <a:pt x="373983" y="514808"/>
                      </a:lnTo>
                      <a:cubicBezTo>
                        <a:pt x="373983" y="508359"/>
                        <a:pt x="371909" y="503063"/>
                        <a:pt x="367761" y="498920"/>
                      </a:cubicBezTo>
                      <a:cubicBezTo>
                        <a:pt x="363618" y="494772"/>
                        <a:pt x="358322" y="492698"/>
                        <a:pt x="351873" y="492698"/>
                      </a:cubicBezTo>
                      <a:lnTo>
                        <a:pt x="219243" y="492698"/>
                      </a:lnTo>
                      <a:cubicBezTo>
                        <a:pt x="212794" y="492698"/>
                        <a:pt x="207498" y="494772"/>
                        <a:pt x="203349" y="498920"/>
                      </a:cubicBezTo>
                      <a:cubicBezTo>
                        <a:pt x="199207" y="503063"/>
                        <a:pt x="197133" y="508359"/>
                        <a:pt x="197133" y="514808"/>
                      </a:cubicBezTo>
                      <a:lnTo>
                        <a:pt x="197133" y="649512"/>
                      </a:lnTo>
                      <a:lnTo>
                        <a:pt x="28579" y="508586"/>
                      </a:lnTo>
                      <a:cubicBezTo>
                        <a:pt x="21212" y="502600"/>
                        <a:pt x="13152" y="498110"/>
                        <a:pt x="4402" y="495118"/>
                      </a:cubicBezTo>
                      <a:lnTo>
                        <a:pt x="0" y="494420"/>
                      </a:lnTo>
                      <a:lnTo>
                        <a:pt x="0" y="84060"/>
                      </a:lnTo>
                      <a:cubicBezTo>
                        <a:pt x="0" y="47359"/>
                        <a:pt x="22314" y="15869"/>
                        <a:pt x="54116" y="2418"/>
                      </a:cubicBezTo>
                      <a:close/>
                    </a:path>
                  </a:pathLst>
                </a:custGeom>
                <a:blipFill>
                  <a:blip r:embed="rId4"/>
                  <a:stretch>
                    <a:fillRect l="-25457" r="-25131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" name="îSliḍè"/>
                <p:cNvSpPr/>
                <p:nvPr/>
              </p:nvSpPr>
              <p:spPr>
                <a:xfrm>
                  <a:off x="7411745" y="2911799"/>
                  <a:ext cx="1249011" cy="1249011"/>
                </a:xfrm>
                <a:custGeom>
                  <a:avLst/>
                  <a:gdLst>
                    <a:gd name="connsiteX0" fmla="*/ 325637 w 909855"/>
                    <a:gd name="connsiteY0" fmla="*/ 0 h 909855"/>
                    <a:gd name="connsiteX1" fmla="*/ 394570 w 909855"/>
                    <a:gd name="connsiteY1" fmla="*/ 0 h 909855"/>
                    <a:gd name="connsiteX2" fmla="*/ 454112 w 909855"/>
                    <a:gd name="connsiteY2" fmla="*/ 49647 h 909855"/>
                    <a:gd name="connsiteX3" fmla="*/ 468619 w 909855"/>
                    <a:gd name="connsiteY3" fmla="*/ 54483 h 909855"/>
                    <a:gd name="connsiteX4" fmla="*/ 470693 w 909855"/>
                    <a:gd name="connsiteY4" fmla="*/ 54483 h 909855"/>
                    <a:gd name="connsiteX5" fmla="*/ 485201 w 909855"/>
                    <a:gd name="connsiteY5" fmla="*/ 46885 h 909855"/>
                    <a:gd name="connsiteX6" fmla="*/ 524482 w 909855"/>
                    <a:gd name="connsiteY6" fmla="*/ 0 h 909855"/>
                    <a:gd name="connsiteX7" fmla="*/ 825795 w 909855"/>
                    <a:gd name="connsiteY7" fmla="*/ 0 h 909855"/>
                    <a:gd name="connsiteX8" fmla="*/ 907437 w 909855"/>
                    <a:gd name="connsiteY8" fmla="*/ 54116 h 909855"/>
                    <a:gd name="connsiteX9" fmla="*/ 909855 w 909855"/>
                    <a:gd name="connsiteY9" fmla="*/ 66091 h 909855"/>
                    <a:gd name="connsiteX10" fmla="*/ 909556 w 909855"/>
                    <a:gd name="connsiteY10" fmla="*/ 72014 h 909855"/>
                    <a:gd name="connsiteX11" fmla="*/ 72014 w 909855"/>
                    <a:gd name="connsiteY11" fmla="*/ 909556 h 909855"/>
                    <a:gd name="connsiteX12" fmla="*/ 66091 w 909855"/>
                    <a:gd name="connsiteY12" fmla="*/ 909855 h 909855"/>
                    <a:gd name="connsiteX13" fmla="*/ 54116 w 909855"/>
                    <a:gd name="connsiteY13" fmla="*/ 907437 h 909855"/>
                    <a:gd name="connsiteX14" fmla="*/ 0 w 909855"/>
                    <a:gd name="connsiteY14" fmla="*/ 825795 h 909855"/>
                    <a:gd name="connsiteX15" fmla="*/ 0 w 909855"/>
                    <a:gd name="connsiteY15" fmla="*/ 153955 h 909855"/>
                    <a:gd name="connsiteX16" fmla="*/ 64503 w 909855"/>
                    <a:gd name="connsiteY16" fmla="*/ 153955 h 909855"/>
                    <a:gd name="connsiteX17" fmla="*/ 64503 w 909855"/>
                    <a:gd name="connsiteY17" fmla="*/ 419224 h 909855"/>
                    <a:gd name="connsiteX18" fmla="*/ 329768 w 909855"/>
                    <a:gd name="connsiteY18" fmla="*/ 419224 h 909855"/>
                    <a:gd name="connsiteX19" fmla="*/ 360856 w 909855"/>
                    <a:gd name="connsiteY19" fmla="*/ 406098 h 909855"/>
                    <a:gd name="connsiteX20" fmla="*/ 373983 w 909855"/>
                    <a:gd name="connsiteY20" fmla="*/ 375014 h 909855"/>
                    <a:gd name="connsiteX21" fmla="*/ 373983 w 909855"/>
                    <a:gd name="connsiteY21" fmla="*/ 43430 h 909855"/>
                    <a:gd name="connsiteX22" fmla="*/ 373290 w 909855"/>
                    <a:gd name="connsiteY22" fmla="*/ 39282 h 909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909855" h="909855">
                      <a:moveTo>
                        <a:pt x="325637" y="0"/>
                      </a:moveTo>
                      <a:lnTo>
                        <a:pt x="394570" y="0"/>
                      </a:lnTo>
                      <a:lnTo>
                        <a:pt x="454112" y="49647"/>
                      </a:lnTo>
                      <a:cubicBezTo>
                        <a:pt x="457800" y="52869"/>
                        <a:pt x="462635" y="54483"/>
                        <a:pt x="468619" y="54483"/>
                      </a:cubicBezTo>
                      <a:lnTo>
                        <a:pt x="470693" y="54483"/>
                      </a:lnTo>
                      <a:cubicBezTo>
                        <a:pt x="476677" y="53562"/>
                        <a:pt x="481513" y="51028"/>
                        <a:pt x="485201" y="46885"/>
                      </a:cubicBezTo>
                      <a:lnTo>
                        <a:pt x="524482" y="0"/>
                      </a:lnTo>
                      <a:lnTo>
                        <a:pt x="825795" y="0"/>
                      </a:lnTo>
                      <a:cubicBezTo>
                        <a:pt x="862496" y="0"/>
                        <a:pt x="893986" y="22314"/>
                        <a:pt x="907437" y="54116"/>
                      </a:cubicBezTo>
                      <a:lnTo>
                        <a:pt x="909855" y="66091"/>
                      </a:lnTo>
                      <a:lnTo>
                        <a:pt x="909556" y="72014"/>
                      </a:lnTo>
                      <a:cubicBezTo>
                        <a:pt x="864708" y="513626"/>
                        <a:pt x="513626" y="864708"/>
                        <a:pt x="72014" y="909556"/>
                      </a:cubicBezTo>
                      <a:lnTo>
                        <a:pt x="66091" y="909855"/>
                      </a:lnTo>
                      <a:lnTo>
                        <a:pt x="54116" y="907437"/>
                      </a:lnTo>
                      <a:cubicBezTo>
                        <a:pt x="22314" y="893986"/>
                        <a:pt x="0" y="862496"/>
                        <a:pt x="0" y="825795"/>
                      </a:cubicBezTo>
                      <a:lnTo>
                        <a:pt x="0" y="153955"/>
                      </a:lnTo>
                      <a:lnTo>
                        <a:pt x="64503" y="153955"/>
                      </a:lnTo>
                      <a:lnTo>
                        <a:pt x="64503" y="419224"/>
                      </a:lnTo>
                      <a:lnTo>
                        <a:pt x="329768" y="419224"/>
                      </a:lnTo>
                      <a:cubicBezTo>
                        <a:pt x="341741" y="419224"/>
                        <a:pt x="352105" y="414849"/>
                        <a:pt x="360856" y="406098"/>
                      </a:cubicBezTo>
                      <a:cubicBezTo>
                        <a:pt x="369607" y="397352"/>
                        <a:pt x="373983" y="386987"/>
                        <a:pt x="373983" y="375014"/>
                      </a:cubicBezTo>
                      <a:lnTo>
                        <a:pt x="373983" y="43430"/>
                      </a:lnTo>
                      <a:cubicBezTo>
                        <a:pt x="373983" y="41589"/>
                        <a:pt x="373750" y="40203"/>
                        <a:pt x="373290" y="39282"/>
                      </a:cubicBezTo>
                      <a:close/>
                    </a:path>
                  </a:pathLst>
                </a:custGeom>
                <a:blipFill>
                  <a:blip r:embed="rId5"/>
                  <a:stretch>
                    <a:fillRect l="-25192" r="-24867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4" name="îšľîḓê"/>
                <p:cNvSpPr/>
                <p:nvPr/>
              </p:nvSpPr>
              <p:spPr>
                <a:xfrm>
                  <a:off x="6096000" y="2911798"/>
                  <a:ext cx="1242766" cy="1248716"/>
                </a:xfrm>
                <a:custGeom>
                  <a:avLst/>
                  <a:gdLst>
                    <a:gd name="connsiteX0" fmla="*/ 79511 w 905306"/>
                    <a:gd name="connsiteY0" fmla="*/ 0 h 909640"/>
                    <a:gd name="connsiteX1" fmla="*/ 386142 w 905306"/>
                    <a:gd name="connsiteY1" fmla="*/ 0 h 909640"/>
                    <a:gd name="connsiteX2" fmla="*/ 425423 w 905306"/>
                    <a:gd name="connsiteY2" fmla="*/ 46885 h 909640"/>
                    <a:gd name="connsiteX3" fmla="*/ 439930 w 905306"/>
                    <a:gd name="connsiteY3" fmla="*/ 54483 h 909640"/>
                    <a:gd name="connsiteX4" fmla="*/ 456512 w 905306"/>
                    <a:gd name="connsiteY4" fmla="*/ 49647 h 909640"/>
                    <a:gd name="connsiteX5" fmla="*/ 516054 w 905306"/>
                    <a:gd name="connsiteY5" fmla="*/ 0 h 909640"/>
                    <a:gd name="connsiteX6" fmla="*/ 584987 w 905306"/>
                    <a:gd name="connsiteY6" fmla="*/ 0 h 909640"/>
                    <a:gd name="connsiteX7" fmla="*/ 537334 w 905306"/>
                    <a:gd name="connsiteY7" fmla="*/ 39282 h 909640"/>
                    <a:gd name="connsiteX8" fmla="*/ 536987 w 905306"/>
                    <a:gd name="connsiteY8" fmla="*/ 41356 h 909640"/>
                    <a:gd name="connsiteX9" fmla="*/ 536641 w 905306"/>
                    <a:gd name="connsiteY9" fmla="*/ 43430 h 909640"/>
                    <a:gd name="connsiteX10" fmla="*/ 536641 w 905306"/>
                    <a:gd name="connsiteY10" fmla="*/ 375014 h 909640"/>
                    <a:gd name="connsiteX11" fmla="*/ 549767 w 905306"/>
                    <a:gd name="connsiteY11" fmla="*/ 406098 h 909640"/>
                    <a:gd name="connsiteX12" fmla="*/ 580856 w 905306"/>
                    <a:gd name="connsiteY12" fmla="*/ 419224 h 909640"/>
                    <a:gd name="connsiteX13" fmla="*/ 846120 w 905306"/>
                    <a:gd name="connsiteY13" fmla="*/ 419224 h 909640"/>
                    <a:gd name="connsiteX14" fmla="*/ 846120 w 905306"/>
                    <a:gd name="connsiteY14" fmla="*/ 153955 h 909640"/>
                    <a:gd name="connsiteX15" fmla="*/ 905306 w 905306"/>
                    <a:gd name="connsiteY15" fmla="*/ 153955 h 909640"/>
                    <a:gd name="connsiteX16" fmla="*/ 905306 w 905306"/>
                    <a:gd name="connsiteY16" fmla="*/ 825795 h 909640"/>
                    <a:gd name="connsiteX17" fmla="*/ 851190 w 905306"/>
                    <a:gd name="connsiteY17" fmla="*/ 907437 h 909640"/>
                    <a:gd name="connsiteX18" fmla="*/ 840278 w 905306"/>
                    <a:gd name="connsiteY18" fmla="*/ 909640 h 909640"/>
                    <a:gd name="connsiteX19" fmla="*/ 838605 w 905306"/>
                    <a:gd name="connsiteY19" fmla="*/ 909556 h 909640"/>
                    <a:gd name="connsiteX20" fmla="*/ 1064 w 905306"/>
                    <a:gd name="connsiteY20" fmla="*/ 72014 h 909640"/>
                    <a:gd name="connsiteX21" fmla="*/ 0 w 905306"/>
                    <a:gd name="connsiteY21" fmla="*/ 50955 h 909640"/>
                    <a:gd name="connsiteX22" fmla="*/ 16858 w 905306"/>
                    <a:gd name="connsiteY22" fmla="*/ 25952 h 909640"/>
                    <a:gd name="connsiteX23" fmla="*/ 79511 w 905306"/>
                    <a:gd name="connsiteY23" fmla="*/ 0 h 909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905306" h="909640">
                      <a:moveTo>
                        <a:pt x="79511" y="0"/>
                      </a:moveTo>
                      <a:lnTo>
                        <a:pt x="386142" y="0"/>
                      </a:lnTo>
                      <a:lnTo>
                        <a:pt x="425423" y="46885"/>
                      </a:lnTo>
                      <a:cubicBezTo>
                        <a:pt x="429105" y="51028"/>
                        <a:pt x="433941" y="53562"/>
                        <a:pt x="439930" y="54483"/>
                      </a:cubicBezTo>
                      <a:cubicBezTo>
                        <a:pt x="445459" y="54943"/>
                        <a:pt x="450983" y="53329"/>
                        <a:pt x="456512" y="49647"/>
                      </a:cubicBezTo>
                      <a:lnTo>
                        <a:pt x="516054" y="0"/>
                      </a:lnTo>
                      <a:lnTo>
                        <a:pt x="584987" y="0"/>
                      </a:lnTo>
                      <a:lnTo>
                        <a:pt x="537334" y="39282"/>
                      </a:lnTo>
                      <a:cubicBezTo>
                        <a:pt x="537334" y="39742"/>
                        <a:pt x="537220" y="40436"/>
                        <a:pt x="536987" y="41356"/>
                      </a:cubicBezTo>
                      <a:cubicBezTo>
                        <a:pt x="536760" y="42277"/>
                        <a:pt x="536641" y="42970"/>
                        <a:pt x="536641" y="43430"/>
                      </a:cubicBezTo>
                      <a:lnTo>
                        <a:pt x="536641" y="375014"/>
                      </a:lnTo>
                      <a:cubicBezTo>
                        <a:pt x="536641" y="386987"/>
                        <a:pt x="541016" y="397352"/>
                        <a:pt x="549767" y="406098"/>
                      </a:cubicBezTo>
                      <a:cubicBezTo>
                        <a:pt x="558518" y="414849"/>
                        <a:pt x="568883" y="419224"/>
                        <a:pt x="580856" y="419224"/>
                      </a:cubicBezTo>
                      <a:lnTo>
                        <a:pt x="846120" y="419224"/>
                      </a:lnTo>
                      <a:lnTo>
                        <a:pt x="846120" y="153955"/>
                      </a:lnTo>
                      <a:lnTo>
                        <a:pt x="905306" y="153955"/>
                      </a:lnTo>
                      <a:lnTo>
                        <a:pt x="905306" y="825795"/>
                      </a:lnTo>
                      <a:cubicBezTo>
                        <a:pt x="905306" y="862496"/>
                        <a:pt x="882992" y="893986"/>
                        <a:pt x="851190" y="907437"/>
                      </a:cubicBezTo>
                      <a:lnTo>
                        <a:pt x="840278" y="909640"/>
                      </a:lnTo>
                      <a:lnTo>
                        <a:pt x="838605" y="909556"/>
                      </a:lnTo>
                      <a:cubicBezTo>
                        <a:pt x="396993" y="864708"/>
                        <a:pt x="45912" y="513626"/>
                        <a:pt x="1064" y="72014"/>
                      </a:cubicBezTo>
                      <a:lnTo>
                        <a:pt x="0" y="50955"/>
                      </a:lnTo>
                      <a:lnTo>
                        <a:pt x="16858" y="25952"/>
                      </a:lnTo>
                      <a:cubicBezTo>
                        <a:pt x="32892" y="9918"/>
                        <a:pt x="55044" y="0"/>
                        <a:pt x="79511" y="0"/>
                      </a:cubicBezTo>
                      <a:close/>
                    </a:path>
                  </a:pathLst>
                </a:custGeom>
                <a:blipFill>
                  <a:blip r:embed="rId6"/>
                  <a:stretch>
                    <a:fillRect l="-26000" r="-25666"/>
                  </a:stretch>
                </a:blipFill>
                <a:ln w="120650" cap="flat" cmpd="sng" algn="ctr">
                  <a:solidFill>
                    <a:schemeClr val="bg1"/>
                  </a:solidFill>
                  <a:prstDash val="solid"/>
                  <a:miter lim="800000"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solidFill>
                      <a:schemeClr val="lt1"/>
                    </a:solidFill>
                  </a:endParaRPr>
                </a:p>
              </p:txBody>
            </p:sp>
          </p:grpSp>
          <p:sp>
            <p:nvSpPr>
              <p:cNvPr id="13" name="íSľíḋe"/>
              <p:cNvSpPr txBox="1"/>
              <p:nvPr/>
            </p:nvSpPr>
            <p:spPr>
              <a:xfrm>
                <a:off x="674670" y="1349605"/>
                <a:ext cx="6170818" cy="1224136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 rtlCol="0">
                <a:normAutofit lnSpcReduction="10000"/>
              </a:bodyPr>
              <a:lstStyle/>
              <a:p>
                <a:pPr algn="l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400">
                    <a:solidFill>
                      <a:schemeClr val="bg1"/>
                    </a:solidFill>
                    <a:sym typeface="+mn-ea"/>
                  </a:rPr>
                  <a:t>Supporting text here. </a:t>
                </a:r>
                <a:br>
                  <a:rPr lang="en-US" altLang="zh-CN" sz="1400">
                    <a:solidFill>
                      <a:schemeClr val="bg1"/>
                    </a:solidFill>
                    <a:sym typeface="+mn-ea"/>
                  </a:rPr>
                </a:br>
                <a:r>
                  <a:rPr lang="en-US" altLang="zh-CN" sz="1400">
                    <a:solidFill>
                      <a:schemeClr val="bg1"/>
                    </a:solidFill>
                    <a:sym typeface="+mn-ea"/>
                  </a:rPr>
                  <a:t>When you copy &amp; paste, choose "keep text only" option.</a:t>
                </a:r>
                <a:endParaRPr lang="en-US" altLang="zh-CN" sz="1400" b="1" dirty="0">
                  <a:solidFill>
                    <a:schemeClr val="bg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grpSp>
            <p:nvGrpSpPr>
              <p:cNvPr id="15" name="ïṥḻïde"/>
              <p:cNvGrpSpPr/>
              <p:nvPr/>
            </p:nvGrpSpPr>
            <p:grpSpPr>
              <a:xfrm>
                <a:off x="700182" y="2985825"/>
                <a:ext cx="675000" cy="675005"/>
                <a:chOff x="7209746" y="4153276"/>
                <a:chExt cx="675000" cy="675005"/>
              </a:xfrm>
            </p:grpSpPr>
            <p:sp>
              <p:nvSpPr>
                <p:cNvPr id="19" name="i$ḻiďè"/>
                <p:cNvSpPr/>
                <p:nvPr/>
              </p:nvSpPr>
              <p:spPr>
                <a:xfrm>
                  <a:off x="7209746" y="4153276"/>
                  <a:ext cx="675000" cy="675005"/>
                </a:xfrm>
                <a:prstGeom prst="ellipse">
                  <a:avLst/>
                </a:prstGeom>
                <a:solidFill>
                  <a:srgbClr val="DD592E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ïṡľíḑe"/>
                <p:cNvSpPr/>
                <p:nvPr/>
              </p:nvSpPr>
              <p:spPr bwMode="auto">
                <a:xfrm>
                  <a:off x="7375153" y="4322040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  <p:grpSp>
            <p:nvGrpSpPr>
              <p:cNvPr id="16" name="iṣľïdè"/>
              <p:cNvGrpSpPr/>
              <p:nvPr/>
            </p:nvGrpSpPr>
            <p:grpSpPr>
              <a:xfrm>
                <a:off x="700182" y="5080016"/>
                <a:ext cx="675000" cy="675005"/>
                <a:chOff x="7209746" y="4689216"/>
                <a:chExt cx="675000" cy="675005"/>
              </a:xfrm>
            </p:grpSpPr>
            <p:sp>
              <p:nvSpPr>
                <p:cNvPr id="17" name="ïŝ1iďê"/>
                <p:cNvSpPr/>
                <p:nvPr/>
              </p:nvSpPr>
              <p:spPr>
                <a:xfrm>
                  <a:off x="7209746" y="4689216"/>
                  <a:ext cx="675000" cy="675005"/>
                </a:xfrm>
                <a:prstGeom prst="ellipse">
                  <a:avLst/>
                </a:prstGeom>
                <a:solidFill>
                  <a:schemeClr val="accent3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ï$ľíďê"/>
                <p:cNvSpPr/>
                <p:nvPr/>
              </p:nvSpPr>
              <p:spPr bwMode="auto">
                <a:xfrm>
                  <a:off x="7375153" y="4867505"/>
                  <a:ext cx="344185" cy="337474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vert="horz" wrap="square" lIns="182832" tIns="91416" rIns="182832" bIns="91416" numCol="1" anchor="t" anchorCtr="0" compatLnSpc="1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en-US" sz="7200" dirty="0"/>
                </a:p>
              </p:txBody>
            </p:sp>
          </p:grpSp>
        </p:grpSp>
        <p:sp>
          <p:nvSpPr>
            <p:cNvPr id="8" name="îšľíḍé"/>
            <p:cNvSpPr txBox="1"/>
            <p:nvPr/>
          </p:nvSpPr>
          <p:spPr bwMode="auto">
            <a:xfrm>
              <a:off x="1375181" y="3116840"/>
              <a:ext cx="4891487" cy="4128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.萍方-简" panose="020B0100000000000000" charset="-122"/>
                  <a:ea typeface=".萍方-简" panose="020B0100000000000000" charset="-122"/>
                </a:rPr>
                <a:t>TOPIC</a:t>
              </a:r>
              <a:endParaRPr lang="en-US" altLang="zh-CN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9" name="iṩḻiḋè"/>
            <p:cNvSpPr txBox="1"/>
            <p:nvPr/>
          </p:nvSpPr>
          <p:spPr bwMode="auto">
            <a:xfrm>
              <a:off x="1395395" y="5217391"/>
              <a:ext cx="1370330" cy="412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800" dirty="0">
                  <a:latin typeface=".萍方-简" panose="020B0100000000000000" charset="-122"/>
                  <a:ea typeface=".萍方-简" panose="020B0100000000000000" charset="-122"/>
                </a:rPr>
                <a:t>TOPIC</a:t>
              </a:r>
              <a:endParaRPr lang="en-US" altLang="zh-CN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10" name="iṥ1ïḋe"/>
            <p:cNvSpPr/>
            <p:nvPr/>
          </p:nvSpPr>
          <p:spPr bwMode="auto">
            <a:xfrm>
              <a:off x="2555540" y="2994891"/>
              <a:ext cx="5380356" cy="3082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>
                  <a:sym typeface="+mn-ea"/>
                </a:rPr>
                <a:t>Supporting text here. </a:t>
              </a:r>
              <a:br>
                <a:rPr lang="en-US" altLang="zh-CN">
                  <a:sym typeface="+mn-ea"/>
                </a:rPr>
              </a:br>
              <a:r>
                <a:rPr lang="en-US" altLang="zh-CN">
                  <a:sym typeface="+mn-ea"/>
                </a:rPr>
                <a:t>When you copy &amp; paste, </a:t>
              </a:r>
              <a:endParaRPr lang="en-US" altLang="zh-CN">
                <a:sym typeface="+mn-ea"/>
              </a:endParaRPr>
            </a:p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>
                  <a:sym typeface="+mn-ea"/>
                </a:rPr>
                <a:t>choose "keep text only" option.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11" name="iṡlíḓe"/>
            <p:cNvSpPr/>
            <p:nvPr/>
          </p:nvSpPr>
          <p:spPr bwMode="auto">
            <a:xfrm>
              <a:off x="2576495" y="5080231"/>
              <a:ext cx="3608070" cy="7029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6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60000"/>
                </a:lnSpc>
                <a:buFont typeface="Arial" panose="020B0704020202020204" pitchFamily="34" charset="0"/>
                <a:buChar char="•"/>
              </a:pPr>
              <a:r>
                <a:rPr lang="en-US" altLang="zh-CN">
                  <a:sym typeface="+mn-ea"/>
                </a:rPr>
                <a:t>Supporting text here. </a:t>
              </a:r>
              <a:br>
                <a:rPr lang="en-US" altLang="zh-CN">
                  <a:sym typeface="+mn-ea"/>
                </a:rPr>
              </a:br>
              <a:r>
                <a:rPr lang="en-US" altLang="zh-CN">
                  <a:sym typeface="+mn-ea"/>
                </a:rPr>
                <a:t>When you copy &amp; paste, choose "keep text only" option.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93850" y="5006823"/>
              <a:ext cx="5376215" cy="0"/>
            </a:xfrm>
            <a:prstGeom prst="line">
              <a:avLst/>
            </a:prstGeom>
            <a:ln w="3175" cap="rnd">
              <a:solidFill>
                <a:schemeClr val="bg1">
                  <a:lumMod val="8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未来规划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/04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rcRect r="300" b="29915"/>
          <a:stretch>
            <a:fillRect/>
          </a:stretch>
        </p:blipFill>
        <p:spPr>
          <a:xfrm>
            <a:off x="0" y="1026795"/>
            <a:ext cx="12210415" cy="5544820"/>
          </a:xfrm>
          <a:prstGeom prst="rect">
            <a:avLst/>
          </a:prstGeom>
        </p:spPr>
      </p:pic>
      <p:sp>
        <p:nvSpPr>
          <p:cNvPr id="49" name="矩形 48"/>
          <p:cNvSpPr/>
          <p:nvPr/>
        </p:nvSpPr>
        <p:spPr>
          <a:xfrm>
            <a:off x="-9525" y="1026795"/>
            <a:ext cx="12220575" cy="5545455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5" name="文本框 4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8" name="6b724148-1469-474b-af26-c2bcadae53f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62995" y="2531245"/>
            <a:ext cx="10684510" cy="2527526"/>
            <a:chOff x="762995" y="2444885"/>
            <a:chExt cx="10684510" cy="2527526"/>
          </a:xfrm>
        </p:grpSpPr>
        <p:grpSp>
          <p:nvGrpSpPr>
            <p:cNvPr id="9" name="îŝľiḋê"/>
            <p:cNvGrpSpPr/>
            <p:nvPr/>
          </p:nvGrpSpPr>
          <p:grpSpPr>
            <a:xfrm>
              <a:off x="3848100" y="2501400"/>
              <a:ext cx="4495801" cy="2471011"/>
              <a:chOff x="3848101" y="2326863"/>
              <a:chExt cx="4495801" cy="2471011"/>
            </a:xfrm>
          </p:grpSpPr>
          <p:sp>
            <p:nvSpPr>
              <p:cNvPr id="23" name="iṣḷídé"/>
              <p:cNvSpPr/>
              <p:nvPr/>
            </p:nvSpPr>
            <p:spPr>
              <a:xfrm>
                <a:off x="5873728" y="2326900"/>
                <a:ext cx="2470174" cy="2470974"/>
              </a:xfrm>
              <a:custGeom>
                <a:avLst/>
                <a:gdLst>
                  <a:gd name="connsiteX0" fmla="*/ 1484938 w 2970838"/>
                  <a:gd name="connsiteY0" fmla="*/ 0 h 2971800"/>
                  <a:gd name="connsiteX1" fmla="*/ 2970838 w 2970838"/>
                  <a:gd name="connsiteY1" fmla="*/ 1485900 h 2971800"/>
                  <a:gd name="connsiteX2" fmla="*/ 1484938 w 2970838"/>
                  <a:gd name="connsiteY2" fmla="*/ 2971800 h 2971800"/>
                  <a:gd name="connsiteX3" fmla="*/ 6710 w 2970838"/>
                  <a:gd name="connsiteY3" fmla="*/ 1637825 h 2971800"/>
                  <a:gd name="connsiteX4" fmla="*/ 0 w 2970838"/>
                  <a:gd name="connsiteY4" fmla="*/ 1504951 h 2971800"/>
                  <a:gd name="connsiteX5" fmla="*/ 533765 w 2970838"/>
                  <a:gd name="connsiteY5" fmla="*/ 1504951 h 2971800"/>
                  <a:gd name="connsiteX6" fmla="*/ 537719 w 2970838"/>
                  <a:gd name="connsiteY6" fmla="*/ 1583250 h 2971800"/>
                  <a:gd name="connsiteX7" fmla="*/ 1484938 w 2970838"/>
                  <a:gd name="connsiteY7" fmla="*/ 2438035 h 2971800"/>
                  <a:gd name="connsiteX8" fmla="*/ 2437073 w 2970838"/>
                  <a:gd name="connsiteY8" fmla="*/ 1485900 h 2971800"/>
                  <a:gd name="connsiteX9" fmla="*/ 1484938 w 2970838"/>
                  <a:gd name="connsiteY9" fmla="*/ 533765 h 2971800"/>
                  <a:gd name="connsiteX10" fmla="*/ 811677 w 2970838"/>
                  <a:gd name="connsiteY10" fmla="*/ 812639 h 2971800"/>
                  <a:gd name="connsiteX11" fmla="*/ 745820 w 2970838"/>
                  <a:gd name="connsiteY11" fmla="*/ 892459 h 2971800"/>
                  <a:gd name="connsiteX12" fmla="*/ 366414 w 2970838"/>
                  <a:gd name="connsiteY12" fmla="*/ 509846 h 2971800"/>
                  <a:gd name="connsiteX13" fmla="*/ 434248 w 2970838"/>
                  <a:gd name="connsiteY13" fmla="*/ 435210 h 2971800"/>
                  <a:gd name="connsiteX14" fmla="*/ 1484938 w 2970838"/>
                  <a:gd name="connsiteY14" fmla="*/ 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0838" h="2971800">
                    <a:moveTo>
                      <a:pt x="1484938" y="0"/>
                    </a:moveTo>
                    <a:cubicBezTo>
                      <a:pt x="2305578" y="0"/>
                      <a:pt x="2970838" y="665260"/>
                      <a:pt x="2970838" y="1485900"/>
                    </a:cubicBezTo>
                    <a:cubicBezTo>
                      <a:pt x="2970838" y="2306540"/>
                      <a:pt x="2305578" y="2971800"/>
                      <a:pt x="1484938" y="2971800"/>
                    </a:cubicBezTo>
                    <a:cubicBezTo>
                      <a:pt x="715588" y="2971800"/>
                      <a:pt x="82803" y="2387099"/>
                      <a:pt x="6710" y="1637825"/>
                    </a:cubicBezTo>
                    <a:lnTo>
                      <a:pt x="0" y="1504951"/>
                    </a:lnTo>
                    <a:lnTo>
                      <a:pt x="533765" y="1504951"/>
                    </a:lnTo>
                    <a:lnTo>
                      <a:pt x="537719" y="1583250"/>
                    </a:lnTo>
                    <a:cubicBezTo>
                      <a:pt x="586478" y="2063371"/>
                      <a:pt x="991954" y="2438035"/>
                      <a:pt x="1484938" y="2438035"/>
                    </a:cubicBezTo>
                    <a:cubicBezTo>
                      <a:pt x="2010788" y="2438035"/>
                      <a:pt x="2437073" y="2011750"/>
                      <a:pt x="2437073" y="1485900"/>
                    </a:cubicBezTo>
                    <a:cubicBezTo>
                      <a:pt x="2437073" y="960050"/>
                      <a:pt x="2010788" y="533765"/>
                      <a:pt x="1484938" y="533765"/>
                    </a:cubicBezTo>
                    <a:cubicBezTo>
                      <a:pt x="1222013" y="533765"/>
                      <a:pt x="983979" y="640336"/>
                      <a:pt x="811677" y="812639"/>
                    </a:cubicBezTo>
                    <a:lnTo>
                      <a:pt x="745820" y="892459"/>
                    </a:lnTo>
                    <a:lnTo>
                      <a:pt x="366414" y="509846"/>
                    </a:lnTo>
                    <a:lnTo>
                      <a:pt x="434248" y="435210"/>
                    </a:lnTo>
                    <a:cubicBezTo>
                      <a:pt x="703143" y="166315"/>
                      <a:pt x="1074618" y="0"/>
                      <a:pt x="1484938" y="0"/>
                    </a:cubicBezTo>
                    <a:close/>
                  </a:path>
                </a:pathLst>
              </a:cu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4" name="iṥḷiḓè"/>
              <p:cNvSpPr/>
              <p:nvPr/>
            </p:nvSpPr>
            <p:spPr>
              <a:xfrm flipV="1">
                <a:off x="3848101" y="2326863"/>
                <a:ext cx="2470974" cy="2470974"/>
              </a:xfrm>
              <a:custGeom>
                <a:avLst/>
                <a:gdLst>
                  <a:gd name="connsiteX0" fmla="*/ 1485900 w 2971800"/>
                  <a:gd name="connsiteY0" fmla="*/ 2971800 h 2971800"/>
                  <a:gd name="connsiteX1" fmla="*/ 2971800 w 2971800"/>
                  <a:gd name="connsiteY1" fmla="*/ 1485900 h 2971800"/>
                  <a:gd name="connsiteX2" fmla="*/ 2970838 w 2971800"/>
                  <a:gd name="connsiteY2" fmla="*/ 1466849 h 2971800"/>
                  <a:gd name="connsiteX3" fmla="*/ 2437073 w 2971800"/>
                  <a:gd name="connsiteY3" fmla="*/ 1466849 h 2971800"/>
                  <a:gd name="connsiteX4" fmla="*/ 2438035 w 2971800"/>
                  <a:gd name="connsiteY4" fmla="*/ 1485900 h 2971800"/>
                  <a:gd name="connsiteX5" fmla="*/ 1485900 w 2971800"/>
                  <a:gd name="connsiteY5" fmla="*/ 2438035 h 2971800"/>
                  <a:gd name="connsiteX6" fmla="*/ 533765 w 2971800"/>
                  <a:gd name="connsiteY6" fmla="*/ 1485900 h 2971800"/>
                  <a:gd name="connsiteX7" fmla="*/ 1485900 w 2971800"/>
                  <a:gd name="connsiteY7" fmla="*/ 533765 h 2971800"/>
                  <a:gd name="connsiteX8" fmla="*/ 2159161 w 2971800"/>
                  <a:gd name="connsiteY8" fmla="*/ 812639 h 2971800"/>
                  <a:gd name="connsiteX9" fmla="*/ 2207859 w 2971800"/>
                  <a:gd name="connsiteY9" fmla="*/ 871662 h 2971800"/>
                  <a:gd name="connsiteX10" fmla="*/ 2586355 w 2971800"/>
                  <a:gd name="connsiteY10" fmla="*/ 489966 h 2971800"/>
                  <a:gd name="connsiteX11" fmla="*/ 2536590 w 2971800"/>
                  <a:gd name="connsiteY11" fmla="*/ 435210 h 2971800"/>
                  <a:gd name="connsiteX12" fmla="*/ 1485900 w 2971800"/>
                  <a:gd name="connsiteY12" fmla="*/ 0 h 2971800"/>
                  <a:gd name="connsiteX13" fmla="*/ 0 w 2971800"/>
                  <a:gd name="connsiteY13" fmla="*/ 1485900 h 2971800"/>
                  <a:gd name="connsiteX14" fmla="*/ 1485900 w 2971800"/>
                  <a:gd name="connsiteY14" fmla="*/ 2971800 h 2971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71800" h="2971800">
                    <a:moveTo>
                      <a:pt x="1485900" y="2971800"/>
                    </a:moveTo>
                    <a:cubicBezTo>
                      <a:pt x="2306540" y="2971800"/>
                      <a:pt x="2971800" y="2306540"/>
                      <a:pt x="2971800" y="1485900"/>
                    </a:cubicBezTo>
                    <a:lnTo>
                      <a:pt x="2970838" y="1466849"/>
                    </a:lnTo>
                    <a:lnTo>
                      <a:pt x="2437073" y="1466849"/>
                    </a:lnTo>
                    <a:lnTo>
                      <a:pt x="2438035" y="1485900"/>
                    </a:lnTo>
                    <a:cubicBezTo>
                      <a:pt x="2438035" y="2011750"/>
                      <a:pt x="2011750" y="2438035"/>
                      <a:pt x="1485900" y="2438035"/>
                    </a:cubicBezTo>
                    <a:cubicBezTo>
                      <a:pt x="960050" y="2438035"/>
                      <a:pt x="533765" y="2011750"/>
                      <a:pt x="533765" y="1485900"/>
                    </a:cubicBezTo>
                    <a:cubicBezTo>
                      <a:pt x="533765" y="960050"/>
                      <a:pt x="960050" y="533765"/>
                      <a:pt x="1485900" y="533765"/>
                    </a:cubicBezTo>
                    <a:cubicBezTo>
                      <a:pt x="1748825" y="533765"/>
                      <a:pt x="1986859" y="640336"/>
                      <a:pt x="2159161" y="812639"/>
                    </a:cubicBezTo>
                    <a:lnTo>
                      <a:pt x="2207859" y="871662"/>
                    </a:lnTo>
                    <a:lnTo>
                      <a:pt x="2586355" y="489966"/>
                    </a:lnTo>
                    <a:lnTo>
                      <a:pt x="2536590" y="435210"/>
                    </a:lnTo>
                    <a:cubicBezTo>
                      <a:pt x="2267695" y="166315"/>
                      <a:pt x="1896220" y="0"/>
                      <a:pt x="1485900" y="0"/>
                    </a:cubicBezTo>
                    <a:cubicBezTo>
                      <a:pt x="665260" y="0"/>
                      <a:pt x="0" y="665260"/>
                      <a:pt x="0" y="1485900"/>
                    </a:cubicBezTo>
                    <a:cubicBezTo>
                      <a:pt x="0" y="2306540"/>
                      <a:pt x="665260" y="2971800"/>
                      <a:pt x="1485900" y="2971800"/>
                    </a:cubicBezTo>
                    <a:close/>
                  </a:path>
                </a:pathLst>
              </a:custGeom>
              <a:solidFill>
                <a:srgbClr val="DD592E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</a:p>
            </p:txBody>
          </p:sp>
          <p:sp>
            <p:nvSpPr>
              <p:cNvPr id="25" name="ïṥļiḑe"/>
              <p:cNvSpPr/>
              <p:nvPr/>
            </p:nvSpPr>
            <p:spPr bwMode="auto">
              <a:xfrm>
                <a:off x="4834673" y="3248591"/>
                <a:ext cx="497831" cy="627444"/>
              </a:xfrm>
              <a:custGeom>
                <a:avLst/>
                <a:gdLst>
                  <a:gd name="connsiteX0" fmla="*/ 179388 w 268288"/>
                  <a:gd name="connsiteY0" fmla="*/ 166688 h 338138"/>
                  <a:gd name="connsiteX1" fmla="*/ 203200 w 268288"/>
                  <a:gd name="connsiteY1" fmla="*/ 190443 h 338138"/>
                  <a:gd name="connsiteX2" fmla="*/ 203200 w 268288"/>
                  <a:gd name="connsiteY2" fmla="*/ 252471 h 338138"/>
                  <a:gd name="connsiteX3" fmla="*/ 179388 w 268288"/>
                  <a:gd name="connsiteY3" fmla="*/ 276226 h 338138"/>
                  <a:gd name="connsiteX4" fmla="*/ 155575 w 268288"/>
                  <a:gd name="connsiteY4" fmla="*/ 252471 h 338138"/>
                  <a:gd name="connsiteX5" fmla="*/ 155575 w 268288"/>
                  <a:gd name="connsiteY5" fmla="*/ 190443 h 338138"/>
                  <a:gd name="connsiteX6" fmla="*/ 179388 w 268288"/>
                  <a:gd name="connsiteY6" fmla="*/ 166688 h 338138"/>
                  <a:gd name="connsiteX7" fmla="*/ 179388 w 268288"/>
                  <a:gd name="connsiteY7" fmla="*/ 150813 h 338138"/>
                  <a:gd name="connsiteX8" fmla="*/ 139700 w 268288"/>
                  <a:gd name="connsiteY8" fmla="*/ 190427 h 338138"/>
                  <a:gd name="connsiteX9" fmla="*/ 139700 w 268288"/>
                  <a:gd name="connsiteY9" fmla="*/ 252488 h 338138"/>
                  <a:gd name="connsiteX10" fmla="*/ 179388 w 268288"/>
                  <a:gd name="connsiteY10" fmla="*/ 292101 h 338138"/>
                  <a:gd name="connsiteX11" fmla="*/ 219075 w 268288"/>
                  <a:gd name="connsiteY11" fmla="*/ 252488 h 338138"/>
                  <a:gd name="connsiteX12" fmla="*/ 219075 w 268288"/>
                  <a:gd name="connsiteY12" fmla="*/ 190427 h 338138"/>
                  <a:gd name="connsiteX13" fmla="*/ 179388 w 268288"/>
                  <a:gd name="connsiteY13" fmla="*/ 150813 h 338138"/>
                  <a:gd name="connsiteX14" fmla="*/ 57120 w 268288"/>
                  <a:gd name="connsiteY14" fmla="*/ 150813 h 338138"/>
                  <a:gd name="connsiteX15" fmla="*/ 49212 w 268288"/>
                  <a:gd name="connsiteY15" fmla="*/ 158705 h 338138"/>
                  <a:gd name="connsiteX16" fmla="*/ 57120 w 268288"/>
                  <a:gd name="connsiteY16" fmla="*/ 166597 h 338138"/>
                  <a:gd name="connsiteX17" fmla="*/ 80842 w 268288"/>
                  <a:gd name="connsiteY17" fmla="*/ 166597 h 338138"/>
                  <a:gd name="connsiteX18" fmla="*/ 103247 w 268288"/>
                  <a:gd name="connsiteY18" fmla="*/ 188959 h 338138"/>
                  <a:gd name="connsiteX19" fmla="*/ 103247 w 268288"/>
                  <a:gd name="connsiteY19" fmla="*/ 190274 h 338138"/>
                  <a:gd name="connsiteX20" fmla="*/ 80842 w 268288"/>
                  <a:gd name="connsiteY20" fmla="*/ 212635 h 338138"/>
                  <a:gd name="connsiteX21" fmla="*/ 57120 w 268288"/>
                  <a:gd name="connsiteY21" fmla="*/ 212635 h 338138"/>
                  <a:gd name="connsiteX22" fmla="*/ 49212 w 268288"/>
                  <a:gd name="connsiteY22" fmla="*/ 220527 h 338138"/>
                  <a:gd name="connsiteX23" fmla="*/ 57120 w 268288"/>
                  <a:gd name="connsiteY23" fmla="*/ 228419 h 338138"/>
                  <a:gd name="connsiteX24" fmla="*/ 80842 w 268288"/>
                  <a:gd name="connsiteY24" fmla="*/ 228419 h 338138"/>
                  <a:gd name="connsiteX25" fmla="*/ 103247 w 268288"/>
                  <a:gd name="connsiteY25" fmla="*/ 250781 h 338138"/>
                  <a:gd name="connsiteX26" fmla="*/ 80842 w 268288"/>
                  <a:gd name="connsiteY26" fmla="*/ 273142 h 338138"/>
                  <a:gd name="connsiteX27" fmla="*/ 57120 w 268288"/>
                  <a:gd name="connsiteY27" fmla="*/ 273142 h 338138"/>
                  <a:gd name="connsiteX28" fmla="*/ 49212 w 268288"/>
                  <a:gd name="connsiteY28" fmla="*/ 281034 h 338138"/>
                  <a:gd name="connsiteX29" fmla="*/ 57120 w 268288"/>
                  <a:gd name="connsiteY29" fmla="*/ 288926 h 338138"/>
                  <a:gd name="connsiteX30" fmla="*/ 80842 w 268288"/>
                  <a:gd name="connsiteY30" fmla="*/ 288926 h 338138"/>
                  <a:gd name="connsiteX31" fmla="*/ 119062 w 268288"/>
                  <a:gd name="connsiteY31" fmla="*/ 250781 h 338138"/>
                  <a:gd name="connsiteX32" fmla="*/ 103247 w 268288"/>
                  <a:gd name="connsiteY32" fmla="*/ 220527 h 338138"/>
                  <a:gd name="connsiteX33" fmla="*/ 119062 w 268288"/>
                  <a:gd name="connsiteY33" fmla="*/ 190274 h 338138"/>
                  <a:gd name="connsiteX34" fmla="*/ 119062 w 268288"/>
                  <a:gd name="connsiteY34" fmla="*/ 188959 h 338138"/>
                  <a:gd name="connsiteX35" fmla="*/ 80842 w 268288"/>
                  <a:gd name="connsiteY35" fmla="*/ 150813 h 338138"/>
                  <a:gd name="connsiteX36" fmla="*/ 57120 w 268288"/>
                  <a:gd name="connsiteY36" fmla="*/ 150813 h 338138"/>
                  <a:gd name="connsiteX37" fmla="*/ 46099 w 268288"/>
                  <a:gd name="connsiteY37" fmla="*/ 47625 h 338138"/>
                  <a:gd name="connsiteX38" fmla="*/ 15875 w 268288"/>
                  <a:gd name="connsiteY38" fmla="*/ 79629 h 338138"/>
                  <a:gd name="connsiteX39" fmla="*/ 15875 w 268288"/>
                  <a:gd name="connsiteY39" fmla="*/ 114300 h 338138"/>
                  <a:gd name="connsiteX40" fmla="*/ 252413 w 268288"/>
                  <a:gd name="connsiteY40" fmla="*/ 114300 h 338138"/>
                  <a:gd name="connsiteX41" fmla="*/ 252413 w 268288"/>
                  <a:gd name="connsiteY41" fmla="*/ 79629 h 338138"/>
                  <a:gd name="connsiteX42" fmla="*/ 222189 w 268288"/>
                  <a:gd name="connsiteY42" fmla="*/ 47625 h 338138"/>
                  <a:gd name="connsiteX43" fmla="*/ 210362 w 268288"/>
                  <a:gd name="connsiteY43" fmla="*/ 47625 h 338138"/>
                  <a:gd name="connsiteX44" fmla="*/ 210362 w 268288"/>
                  <a:gd name="connsiteY44" fmla="*/ 71628 h 338138"/>
                  <a:gd name="connsiteX45" fmla="*/ 202477 w 268288"/>
                  <a:gd name="connsiteY45" fmla="*/ 79629 h 338138"/>
                  <a:gd name="connsiteX46" fmla="*/ 194593 w 268288"/>
                  <a:gd name="connsiteY46" fmla="*/ 71628 h 338138"/>
                  <a:gd name="connsiteX47" fmla="*/ 194593 w 268288"/>
                  <a:gd name="connsiteY47" fmla="*/ 47625 h 338138"/>
                  <a:gd name="connsiteX48" fmla="*/ 73696 w 268288"/>
                  <a:gd name="connsiteY48" fmla="*/ 47625 h 338138"/>
                  <a:gd name="connsiteX49" fmla="*/ 73696 w 268288"/>
                  <a:gd name="connsiteY49" fmla="*/ 71628 h 338138"/>
                  <a:gd name="connsiteX50" fmla="*/ 65811 w 268288"/>
                  <a:gd name="connsiteY50" fmla="*/ 79629 h 338138"/>
                  <a:gd name="connsiteX51" fmla="*/ 57926 w 268288"/>
                  <a:gd name="connsiteY51" fmla="*/ 71628 h 338138"/>
                  <a:gd name="connsiteX52" fmla="*/ 57926 w 268288"/>
                  <a:gd name="connsiteY52" fmla="*/ 47625 h 338138"/>
                  <a:gd name="connsiteX53" fmla="*/ 46099 w 268288"/>
                  <a:gd name="connsiteY53" fmla="*/ 47625 h 338138"/>
                  <a:gd name="connsiteX54" fmla="*/ 65757 w 268288"/>
                  <a:gd name="connsiteY54" fmla="*/ 0 h 338138"/>
                  <a:gd name="connsiteX55" fmla="*/ 73648 w 268288"/>
                  <a:gd name="connsiteY55" fmla="*/ 7925 h 338138"/>
                  <a:gd name="connsiteX56" fmla="*/ 73648 w 268288"/>
                  <a:gd name="connsiteY56" fmla="*/ 31700 h 338138"/>
                  <a:gd name="connsiteX57" fmla="*/ 194640 w 268288"/>
                  <a:gd name="connsiteY57" fmla="*/ 31700 h 338138"/>
                  <a:gd name="connsiteX58" fmla="*/ 194640 w 268288"/>
                  <a:gd name="connsiteY58" fmla="*/ 7925 h 338138"/>
                  <a:gd name="connsiteX59" fmla="*/ 202531 w 268288"/>
                  <a:gd name="connsiteY59" fmla="*/ 0 h 338138"/>
                  <a:gd name="connsiteX60" fmla="*/ 210422 w 268288"/>
                  <a:gd name="connsiteY60" fmla="*/ 7925 h 338138"/>
                  <a:gd name="connsiteX61" fmla="*/ 210422 w 268288"/>
                  <a:gd name="connsiteY61" fmla="*/ 31700 h 338138"/>
                  <a:gd name="connsiteX62" fmla="*/ 222258 w 268288"/>
                  <a:gd name="connsiteY62" fmla="*/ 31700 h 338138"/>
                  <a:gd name="connsiteX63" fmla="*/ 268288 w 268288"/>
                  <a:gd name="connsiteY63" fmla="*/ 79251 h 338138"/>
                  <a:gd name="connsiteX64" fmla="*/ 268288 w 268288"/>
                  <a:gd name="connsiteY64" fmla="*/ 290587 h 338138"/>
                  <a:gd name="connsiteX65" fmla="*/ 222258 w 268288"/>
                  <a:gd name="connsiteY65" fmla="*/ 338138 h 338138"/>
                  <a:gd name="connsiteX66" fmla="*/ 46030 w 268288"/>
                  <a:gd name="connsiteY66" fmla="*/ 338138 h 338138"/>
                  <a:gd name="connsiteX67" fmla="*/ 0 w 268288"/>
                  <a:gd name="connsiteY67" fmla="*/ 290587 h 338138"/>
                  <a:gd name="connsiteX68" fmla="*/ 0 w 268288"/>
                  <a:gd name="connsiteY68" fmla="*/ 79251 h 338138"/>
                  <a:gd name="connsiteX69" fmla="*/ 46030 w 268288"/>
                  <a:gd name="connsiteY69" fmla="*/ 31700 h 338138"/>
                  <a:gd name="connsiteX70" fmla="*/ 57866 w 268288"/>
                  <a:gd name="connsiteY70" fmla="*/ 31700 h 338138"/>
                  <a:gd name="connsiteX71" fmla="*/ 57866 w 268288"/>
                  <a:gd name="connsiteY71" fmla="*/ 7925 h 338138"/>
                  <a:gd name="connsiteX72" fmla="*/ 65757 w 268288"/>
                  <a:gd name="connsiteY72" fmla="*/ 0 h 338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8288" h="338138">
                    <a:moveTo>
                      <a:pt x="179388" y="166688"/>
                    </a:moveTo>
                    <a:cubicBezTo>
                      <a:pt x="192617" y="166688"/>
                      <a:pt x="203200" y="177246"/>
                      <a:pt x="203200" y="190443"/>
                    </a:cubicBezTo>
                    <a:cubicBezTo>
                      <a:pt x="203200" y="252471"/>
                      <a:pt x="203200" y="252471"/>
                      <a:pt x="203200" y="252471"/>
                    </a:cubicBezTo>
                    <a:cubicBezTo>
                      <a:pt x="203200" y="265668"/>
                      <a:pt x="192617" y="276226"/>
                      <a:pt x="179388" y="276226"/>
                    </a:cubicBezTo>
                    <a:cubicBezTo>
                      <a:pt x="166158" y="276226"/>
                      <a:pt x="155575" y="265668"/>
                      <a:pt x="155575" y="252471"/>
                    </a:cubicBezTo>
                    <a:cubicBezTo>
                      <a:pt x="155575" y="190443"/>
                      <a:pt x="155575" y="190443"/>
                      <a:pt x="155575" y="190443"/>
                    </a:cubicBezTo>
                    <a:cubicBezTo>
                      <a:pt x="155575" y="177246"/>
                      <a:pt x="166158" y="166688"/>
                      <a:pt x="179388" y="166688"/>
                    </a:cubicBezTo>
                    <a:close/>
                    <a:moveTo>
                      <a:pt x="179388" y="150813"/>
                    </a:moveTo>
                    <a:cubicBezTo>
                      <a:pt x="158221" y="150813"/>
                      <a:pt x="139700" y="169299"/>
                      <a:pt x="139700" y="190427"/>
                    </a:cubicBezTo>
                    <a:cubicBezTo>
                      <a:pt x="139700" y="252488"/>
                      <a:pt x="139700" y="252488"/>
                      <a:pt x="139700" y="252488"/>
                    </a:cubicBezTo>
                    <a:cubicBezTo>
                      <a:pt x="139700" y="273615"/>
                      <a:pt x="158221" y="292101"/>
                      <a:pt x="179388" y="292101"/>
                    </a:cubicBezTo>
                    <a:cubicBezTo>
                      <a:pt x="201877" y="292101"/>
                      <a:pt x="219075" y="273615"/>
                      <a:pt x="219075" y="252488"/>
                    </a:cubicBezTo>
                    <a:lnTo>
                      <a:pt x="219075" y="190427"/>
                    </a:lnTo>
                    <a:cubicBezTo>
                      <a:pt x="219075" y="169299"/>
                      <a:pt x="201877" y="150813"/>
                      <a:pt x="179388" y="150813"/>
                    </a:cubicBezTo>
                    <a:close/>
                    <a:moveTo>
                      <a:pt x="57120" y="150813"/>
                    </a:moveTo>
                    <a:cubicBezTo>
                      <a:pt x="51848" y="150813"/>
                      <a:pt x="49212" y="154759"/>
                      <a:pt x="49212" y="158705"/>
                    </a:cubicBezTo>
                    <a:cubicBezTo>
                      <a:pt x="49212" y="163967"/>
                      <a:pt x="51848" y="166597"/>
                      <a:pt x="57120" y="166597"/>
                    </a:cubicBezTo>
                    <a:cubicBezTo>
                      <a:pt x="80842" y="166597"/>
                      <a:pt x="80842" y="166597"/>
                      <a:pt x="80842" y="166597"/>
                    </a:cubicBezTo>
                    <a:cubicBezTo>
                      <a:pt x="92704" y="166597"/>
                      <a:pt x="103247" y="177120"/>
                      <a:pt x="103247" y="188959"/>
                    </a:cubicBezTo>
                    <a:cubicBezTo>
                      <a:pt x="103247" y="190274"/>
                      <a:pt x="103247" y="190274"/>
                      <a:pt x="103247" y="190274"/>
                    </a:cubicBezTo>
                    <a:cubicBezTo>
                      <a:pt x="103247" y="202112"/>
                      <a:pt x="92704" y="212635"/>
                      <a:pt x="80842" y="212635"/>
                    </a:cubicBezTo>
                    <a:cubicBezTo>
                      <a:pt x="57120" y="212635"/>
                      <a:pt x="57120" y="212635"/>
                      <a:pt x="57120" y="212635"/>
                    </a:cubicBezTo>
                    <a:cubicBezTo>
                      <a:pt x="51848" y="212635"/>
                      <a:pt x="49212" y="215266"/>
                      <a:pt x="49212" y="220527"/>
                    </a:cubicBezTo>
                    <a:cubicBezTo>
                      <a:pt x="49212" y="224473"/>
                      <a:pt x="51848" y="228419"/>
                      <a:pt x="57120" y="228419"/>
                    </a:cubicBezTo>
                    <a:cubicBezTo>
                      <a:pt x="80842" y="228419"/>
                      <a:pt x="80842" y="228419"/>
                      <a:pt x="80842" y="228419"/>
                    </a:cubicBezTo>
                    <a:cubicBezTo>
                      <a:pt x="92704" y="228419"/>
                      <a:pt x="103247" y="237627"/>
                      <a:pt x="103247" y="250781"/>
                    </a:cubicBezTo>
                    <a:cubicBezTo>
                      <a:pt x="103247" y="263934"/>
                      <a:pt x="92704" y="273142"/>
                      <a:pt x="80842" y="273142"/>
                    </a:cubicBezTo>
                    <a:cubicBezTo>
                      <a:pt x="57120" y="273142"/>
                      <a:pt x="57120" y="273142"/>
                      <a:pt x="57120" y="273142"/>
                    </a:cubicBezTo>
                    <a:cubicBezTo>
                      <a:pt x="51848" y="273142"/>
                      <a:pt x="49212" y="277088"/>
                      <a:pt x="49212" y="281034"/>
                    </a:cubicBezTo>
                    <a:cubicBezTo>
                      <a:pt x="49212" y="284980"/>
                      <a:pt x="51848" y="288926"/>
                      <a:pt x="57120" y="288926"/>
                    </a:cubicBezTo>
                    <a:cubicBezTo>
                      <a:pt x="80842" y="288926"/>
                      <a:pt x="80842" y="288926"/>
                      <a:pt x="80842" y="288926"/>
                    </a:cubicBezTo>
                    <a:cubicBezTo>
                      <a:pt x="101929" y="288926"/>
                      <a:pt x="119062" y="271826"/>
                      <a:pt x="119062" y="250781"/>
                    </a:cubicBezTo>
                    <a:cubicBezTo>
                      <a:pt x="119062" y="237627"/>
                      <a:pt x="112473" y="227104"/>
                      <a:pt x="103247" y="220527"/>
                    </a:cubicBezTo>
                    <a:cubicBezTo>
                      <a:pt x="112473" y="212635"/>
                      <a:pt x="119062" y="202112"/>
                      <a:pt x="119062" y="190274"/>
                    </a:cubicBezTo>
                    <a:lnTo>
                      <a:pt x="119062" y="188959"/>
                    </a:lnTo>
                    <a:cubicBezTo>
                      <a:pt x="119062" y="167913"/>
                      <a:pt x="101929" y="150813"/>
                      <a:pt x="80842" y="150813"/>
                    </a:cubicBezTo>
                    <a:cubicBezTo>
                      <a:pt x="57120" y="150813"/>
                      <a:pt x="57120" y="150813"/>
                      <a:pt x="57120" y="150813"/>
                    </a:cubicBezTo>
                    <a:close/>
                    <a:moveTo>
                      <a:pt x="46099" y="47625"/>
                    </a:moveTo>
                    <a:cubicBezTo>
                      <a:pt x="29016" y="47625"/>
                      <a:pt x="15875" y="62294"/>
                      <a:pt x="15875" y="79629"/>
                    </a:cubicBezTo>
                    <a:cubicBezTo>
                      <a:pt x="15875" y="114300"/>
                      <a:pt x="15875" y="114300"/>
                      <a:pt x="15875" y="114300"/>
                    </a:cubicBezTo>
                    <a:cubicBezTo>
                      <a:pt x="252413" y="114300"/>
                      <a:pt x="252413" y="114300"/>
                      <a:pt x="252413" y="114300"/>
                    </a:cubicBezTo>
                    <a:lnTo>
                      <a:pt x="252413" y="79629"/>
                    </a:lnTo>
                    <a:cubicBezTo>
                      <a:pt x="252413" y="62294"/>
                      <a:pt x="239272" y="47625"/>
                      <a:pt x="222189" y="47625"/>
                    </a:cubicBezTo>
                    <a:cubicBezTo>
                      <a:pt x="210362" y="47625"/>
                      <a:pt x="210362" y="47625"/>
                      <a:pt x="210362" y="47625"/>
                    </a:cubicBezTo>
                    <a:cubicBezTo>
                      <a:pt x="210362" y="71628"/>
                      <a:pt x="210362" y="71628"/>
                      <a:pt x="210362" y="71628"/>
                    </a:cubicBezTo>
                    <a:cubicBezTo>
                      <a:pt x="210362" y="75629"/>
                      <a:pt x="206420" y="79629"/>
                      <a:pt x="202477" y="79629"/>
                    </a:cubicBezTo>
                    <a:cubicBezTo>
                      <a:pt x="197221" y="79629"/>
                      <a:pt x="194593" y="75629"/>
                      <a:pt x="194593" y="71628"/>
                    </a:cubicBezTo>
                    <a:cubicBezTo>
                      <a:pt x="194593" y="47625"/>
                      <a:pt x="194593" y="47625"/>
                      <a:pt x="194593" y="47625"/>
                    </a:cubicBezTo>
                    <a:cubicBezTo>
                      <a:pt x="73696" y="47625"/>
                      <a:pt x="73696" y="47625"/>
                      <a:pt x="73696" y="47625"/>
                    </a:cubicBezTo>
                    <a:cubicBezTo>
                      <a:pt x="73696" y="71628"/>
                      <a:pt x="73696" y="71628"/>
                      <a:pt x="73696" y="71628"/>
                    </a:cubicBezTo>
                    <a:cubicBezTo>
                      <a:pt x="73696" y="75629"/>
                      <a:pt x="71067" y="79629"/>
                      <a:pt x="65811" y="79629"/>
                    </a:cubicBezTo>
                    <a:cubicBezTo>
                      <a:pt x="61869" y="79629"/>
                      <a:pt x="57926" y="75629"/>
                      <a:pt x="57926" y="71628"/>
                    </a:cubicBezTo>
                    <a:cubicBezTo>
                      <a:pt x="57926" y="47625"/>
                      <a:pt x="57926" y="47625"/>
                      <a:pt x="57926" y="47625"/>
                    </a:cubicBezTo>
                    <a:cubicBezTo>
                      <a:pt x="46099" y="47625"/>
                      <a:pt x="46099" y="47625"/>
                      <a:pt x="46099" y="47625"/>
                    </a:cubicBezTo>
                    <a:close/>
                    <a:moveTo>
                      <a:pt x="65757" y="0"/>
                    </a:moveTo>
                    <a:cubicBezTo>
                      <a:pt x="71018" y="0"/>
                      <a:pt x="73648" y="3962"/>
                      <a:pt x="73648" y="7925"/>
                    </a:cubicBezTo>
                    <a:cubicBezTo>
                      <a:pt x="73648" y="31700"/>
                      <a:pt x="73648" y="31700"/>
                      <a:pt x="73648" y="31700"/>
                    </a:cubicBezTo>
                    <a:cubicBezTo>
                      <a:pt x="194640" y="31700"/>
                      <a:pt x="194640" y="31700"/>
                      <a:pt x="194640" y="31700"/>
                    </a:cubicBezTo>
                    <a:cubicBezTo>
                      <a:pt x="194640" y="7925"/>
                      <a:pt x="194640" y="7925"/>
                      <a:pt x="194640" y="7925"/>
                    </a:cubicBezTo>
                    <a:cubicBezTo>
                      <a:pt x="194640" y="3962"/>
                      <a:pt x="197271" y="0"/>
                      <a:pt x="202531" y="0"/>
                    </a:cubicBezTo>
                    <a:cubicBezTo>
                      <a:pt x="206477" y="0"/>
                      <a:pt x="210422" y="3962"/>
                      <a:pt x="210422" y="7925"/>
                    </a:cubicBezTo>
                    <a:cubicBezTo>
                      <a:pt x="210422" y="31700"/>
                      <a:pt x="210422" y="31700"/>
                      <a:pt x="210422" y="31700"/>
                    </a:cubicBezTo>
                    <a:cubicBezTo>
                      <a:pt x="222258" y="31700"/>
                      <a:pt x="222258" y="31700"/>
                      <a:pt x="222258" y="31700"/>
                    </a:cubicBezTo>
                    <a:cubicBezTo>
                      <a:pt x="247246" y="31700"/>
                      <a:pt x="268288" y="52834"/>
                      <a:pt x="268288" y="79251"/>
                    </a:cubicBezTo>
                    <a:cubicBezTo>
                      <a:pt x="268288" y="290587"/>
                      <a:pt x="268288" y="290587"/>
                      <a:pt x="268288" y="290587"/>
                    </a:cubicBezTo>
                    <a:cubicBezTo>
                      <a:pt x="268288" y="317005"/>
                      <a:pt x="247246" y="338138"/>
                      <a:pt x="222258" y="338138"/>
                    </a:cubicBezTo>
                    <a:cubicBezTo>
                      <a:pt x="46030" y="338138"/>
                      <a:pt x="46030" y="338138"/>
                      <a:pt x="46030" y="338138"/>
                    </a:cubicBezTo>
                    <a:cubicBezTo>
                      <a:pt x="21042" y="338138"/>
                      <a:pt x="0" y="317005"/>
                      <a:pt x="0" y="290587"/>
                    </a:cubicBezTo>
                    <a:cubicBezTo>
                      <a:pt x="0" y="79251"/>
                      <a:pt x="0" y="79251"/>
                      <a:pt x="0" y="79251"/>
                    </a:cubicBezTo>
                    <a:cubicBezTo>
                      <a:pt x="0" y="52834"/>
                      <a:pt x="21042" y="31700"/>
                      <a:pt x="46030" y="31700"/>
                    </a:cubicBezTo>
                    <a:cubicBezTo>
                      <a:pt x="57866" y="31700"/>
                      <a:pt x="57866" y="31700"/>
                      <a:pt x="57866" y="31700"/>
                    </a:cubicBezTo>
                    <a:cubicBezTo>
                      <a:pt x="57866" y="7925"/>
                      <a:pt x="57866" y="7925"/>
                      <a:pt x="57866" y="7925"/>
                    </a:cubicBezTo>
                    <a:cubicBezTo>
                      <a:pt x="57866" y="3962"/>
                      <a:pt x="61812" y="0"/>
                      <a:pt x="65757" y="0"/>
                    </a:cubicBezTo>
                    <a:close/>
                  </a:path>
                </a:pathLst>
              </a:custGeom>
              <a:solidFill>
                <a:srgbClr val="6D0050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  <p:sp>
            <p:nvSpPr>
              <p:cNvPr id="26" name="išḷîdè"/>
              <p:cNvSpPr/>
              <p:nvPr/>
            </p:nvSpPr>
            <p:spPr bwMode="auto">
              <a:xfrm>
                <a:off x="6835157" y="3295930"/>
                <a:ext cx="547317" cy="521130"/>
              </a:xfrm>
              <a:custGeom>
                <a:avLst/>
                <a:gdLst>
                  <a:gd name="connsiteX0" fmla="*/ 101402 w 331788"/>
                  <a:gd name="connsiteY0" fmla="*/ 200025 h 315913"/>
                  <a:gd name="connsiteX1" fmla="*/ 93663 w 331788"/>
                  <a:gd name="connsiteY1" fmla="*/ 207840 h 315913"/>
                  <a:gd name="connsiteX2" fmla="*/ 93663 w 331788"/>
                  <a:gd name="connsiteY2" fmla="*/ 301625 h 315913"/>
                  <a:gd name="connsiteX3" fmla="*/ 137518 w 331788"/>
                  <a:gd name="connsiteY3" fmla="*/ 301625 h 315913"/>
                  <a:gd name="connsiteX4" fmla="*/ 137518 w 331788"/>
                  <a:gd name="connsiteY4" fmla="*/ 250825 h 315913"/>
                  <a:gd name="connsiteX5" fmla="*/ 143967 w 331788"/>
                  <a:gd name="connsiteY5" fmla="*/ 244312 h 315913"/>
                  <a:gd name="connsiteX6" fmla="*/ 187822 w 331788"/>
                  <a:gd name="connsiteY6" fmla="*/ 244312 h 315913"/>
                  <a:gd name="connsiteX7" fmla="*/ 194271 w 331788"/>
                  <a:gd name="connsiteY7" fmla="*/ 250825 h 315913"/>
                  <a:gd name="connsiteX8" fmla="*/ 194271 w 331788"/>
                  <a:gd name="connsiteY8" fmla="*/ 301625 h 315913"/>
                  <a:gd name="connsiteX9" fmla="*/ 230387 w 331788"/>
                  <a:gd name="connsiteY9" fmla="*/ 301625 h 315913"/>
                  <a:gd name="connsiteX10" fmla="*/ 238126 w 331788"/>
                  <a:gd name="connsiteY10" fmla="*/ 295112 h 315913"/>
                  <a:gd name="connsiteX11" fmla="*/ 238126 w 331788"/>
                  <a:gd name="connsiteY11" fmla="*/ 207840 h 315913"/>
                  <a:gd name="connsiteX12" fmla="*/ 230387 w 331788"/>
                  <a:gd name="connsiteY12" fmla="*/ 200025 h 315913"/>
                  <a:gd name="connsiteX13" fmla="*/ 101402 w 331788"/>
                  <a:gd name="connsiteY13" fmla="*/ 200025 h 315913"/>
                  <a:gd name="connsiteX14" fmla="*/ 258908 w 331788"/>
                  <a:gd name="connsiteY14" fmla="*/ 122237 h 315913"/>
                  <a:gd name="connsiteX15" fmla="*/ 252413 w 331788"/>
                  <a:gd name="connsiteY15" fmla="*/ 129801 h 315913"/>
                  <a:gd name="connsiteX16" fmla="*/ 252413 w 331788"/>
                  <a:gd name="connsiteY16" fmla="*/ 157536 h 315913"/>
                  <a:gd name="connsiteX17" fmla="*/ 258908 w 331788"/>
                  <a:gd name="connsiteY17" fmla="*/ 165100 h 315913"/>
                  <a:gd name="connsiteX18" fmla="*/ 266701 w 331788"/>
                  <a:gd name="connsiteY18" fmla="*/ 157536 h 315913"/>
                  <a:gd name="connsiteX19" fmla="*/ 266701 w 331788"/>
                  <a:gd name="connsiteY19" fmla="*/ 129801 h 315913"/>
                  <a:gd name="connsiteX20" fmla="*/ 258908 w 331788"/>
                  <a:gd name="connsiteY20" fmla="*/ 122237 h 315913"/>
                  <a:gd name="connsiteX21" fmla="*/ 230332 w 331788"/>
                  <a:gd name="connsiteY21" fmla="*/ 122237 h 315913"/>
                  <a:gd name="connsiteX22" fmla="*/ 223838 w 331788"/>
                  <a:gd name="connsiteY22" fmla="*/ 129801 h 315913"/>
                  <a:gd name="connsiteX23" fmla="*/ 223838 w 331788"/>
                  <a:gd name="connsiteY23" fmla="*/ 157536 h 315913"/>
                  <a:gd name="connsiteX24" fmla="*/ 230332 w 331788"/>
                  <a:gd name="connsiteY24" fmla="*/ 165100 h 315913"/>
                  <a:gd name="connsiteX25" fmla="*/ 238126 w 331788"/>
                  <a:gd name="connsiteY25" fmla="*/ 157536 h 315913"/>
                  <a:gd name="connsiteX26" fmla="*/ 238126 w 331788"/>
                  <a:gd name="connsiteY26" fmla="*/ 129801 h 315913"/>
                  <a:gd name="connsiteX27" fmla="*/ 230332 w 331788"/>
                  <a:gd name="connsiteY27" fmla="*/ 122237 h 315913"/>
                  <a:gd name="connsiteX28" fmla="*/ 201468 w 331788"/>
                  <a:gd name="connsiteY28" fmla="*/ 122237 h 315913"/>
                  <a:gd name="connsiteX29" fmla="*/ 193675 w 331788"/>
                  <a:gd name="connsiteY29" fmla="*/ 129801 h 315913"/>
                  <a:gd name="connsiteX30" fmla="*/ 193675 w 331788"/>
                  <a:gd name="connsiteY30" fmla="*/ 157536 h 315913"/>
                  <a:gd name="connsiteX31" fmla="*/ 201468 w 331788"/>
                  <a:gd name="connsiteY31" fmla="*/ 165100 h 315913"/>
                  <a:gd name="connsiteX32" fmla="*/ 207963 w 331788"/>
                  <a:gd name="connsiteY32" fmla="*/ 157536 h 315913"/>
                  <a:gd name="connsiteX33" fmla="*/ 207963 w 331788"/>
                  <a:gd name="connsiteY33" fmla="*/ 129801 h 315913"/>
                  <a:gd name="connsiteX34" fmla="*/ 201468 w 331788"/>
                  <a:gd name="connsiteY34" fmla="*/ 122237 h 315913"/>
                  <a:gd name="connsiteX35" fmla="*/ 128732 w 331788"/>
                  <a:gd name="connsiteY35" fmla="*/ 122237 h 315913"/>
                  <a:gd name="connsiteX36" fmla="*/ 122238 w 331788"/>
                  <a:gd name="connsiteY36" fmla="*/ 129801 h 315913"/>
                  <a:gd name="connsiteX37" fmla="*/ 122238 w 331788"/>
                  <a:gd name="connsiteY37" fmla="*/ 157536 h 315913"/>
                  <a:gd name="connsiteX38" fmla="*/ 128732 w 331788"/>
                  <a:gd name="connsiteY38" fmla="*/ 165100 h 315913"/>
                  <a:gd name="connsiteX39" fmla="*/ 136526 w 331788"/>
                  <a:gd name="connsiteY39" fmla="*/ 157536 h 315913"/>
                  <a:gd name="connsiteX40" fmla="*/ 136526 w 331788"/>
                  <a:gd name="connsiteY40" fmla="*/ 129801 h 315913"/>
                  <a:gd name="connsiteX41" fmla="*/ 128732 w 331788"/>
                  <a:gd name="connsiteY41" fmla="*/ 122237 h 315913"/>
                  <a:gd name="connsiteX42" fmla="*/ 101456 w 331788"/>
                  <a:gd name="connsiteY42" fmla="*/ 122237 h 315913"/>
                  <a:gd name="connsiteX43" fmla="*/ 93663 w 331788"/>
                  <a:gd name="connsiteY43" fmla="*/ 129801 h 315913"/>
                  <a:gd name="connsiteX44" fmla="*/ 93663 w 331788"/>
                  <a:gd name="connsiteY44" fmla="*/ 157536 h 315913"/>
                  <a:gd name="connsiteX45" fmla="*/ 101456 w 331788"/>
                  <a:gd name="connsiteY45" fmla="*/ 165100 h 315913"/>
                  <a:gd name="connsiteX46" fmla="*/ 107951 w 331788"/>
                  <a:gd name="connsiteY46" fmla="*/ 157536 h 315913"/>
                  <a:gd name="connsiteX47" fmla="*/ 107951 w 331788"/>
                  <a:gd name="connsiteY47" fmla="*/ 129801 h 315913"/>
                  <a:gd name="connsiteX48" fmla="*/ 101456 w 331788"/>
                  <a:gd name="connsiteY48" fmla="*/ 122237 h 315913"/>
                  <a:gd name="connsiteX49" fmla="*/ 72881 w 331788"/>
                  <a:gd name="connsiteY49" fmla="*/ 122237 h 315913"/>
                  <a:gd name="connsiteX50" fmla="*/ 65088 w 331788"/>
                  <a:gd name="connsiteY50" fmla="*/ 129801 h 315913"/>
                  <a:gd name="connsiteX51" fmla="*/ 65088 w 331788"/>
                  <a:gd name="connsiteY51" fmla="*/ 157536 h 315913"/>
                  <a:gd name="connsiteX52" fmla="*/ 72881 w 331788"/>
                  <a:gd name="connsiteY52" fmla="*/ 165100 h 315913"/>
                  <a:gd name="connsiteX53" fmla="*/ 79376 w 331788"/>
                  <a:gd name="connsiteY53" fmla="*/ 157536 h 315913"/>
                  <a:gd name="connsiteX54" fmla="*/ 79376 w 331788"/>
                  <a:gd name="connsiteY54" fmla="*/ 129801 h 315913"/>
                  <a:gd name="connsiteX55" fmla="*/ 72881 w 331788"/>
                  <a:gd name="connsiteY55" fmla="*/ 122237 h 315913"/>
                  <a:gd name="connsiteX56" fmla="*/ 258908 w 331788"/>
                  <a:gd name="connsiteY56" fmla="*/ 65087 h 315913"/>
                  <a:gd name="connsiteX57" fmla="*/ 252413 w 331788"/>
                  <a:gd name="connsiteY57" fmla="*/ 71581 h 315913"/>
                  <a:gd name="connsiteX58" fmla="*/ 252413 w 331788"/>
                  <a:gd name="connsiteY58" fmla="*/ 100157 h 315913"/>
                  <a:gd name="connsiteX59" fmla="*/ 258908 w 331788"/>
                  <a:gd name="connsiteY59" fmla="*/ 107950 h 315913"/>
                  <a:gd name="connsiteX60" fmla="*/ 266701 w 331788"/>
                  <a:gd name="connsiteY60" fmla="*/ 100157 h 315913"/>
                  <a:gd name="connsiteX61" fmla="*/ 266701 w 331788"/>
                  <a:gd name="connsiteY61" fmla="*/ 71581 h 315913"/>
                  <a:gd name="connsiteX62" fmla="*/ 258908 w 331788"/>
                  <a:gd name="connsiteY62" fmla="*/ 65087 h 315913"/>
                  <a:gd name="connsiteX63" fmla="*/ 230332 w 331788"/>
                  <a:gd name="connsiteY63" fmla="*/ 65087 h 315913"/>
                  <a:gd name="connsiteX64" fmla="*/ 223838 w 331788"/>
                  <a:gd name="connsiteY64" fmla="*/ 71581 h 315913"/>
                  <a:gd name="connsiteX65" fmla="*/ 223838 w 331788"/>
                  <a:gd name="connsiteY65" fmla="*/ 100157 h 315913"/>
                  <a:gd name="connsiteX66" fmla="*/ 230332 w 331788"/>
                  <a:gd name="connsiteY66" fmla="*/ 107950 h 315913"/>
                  <a:gd name="connsiteX67" fmla="*/ 238126 w 331788"/>
                  <a:gd name="connsiteY67" fmla="*/ 100157 h 315913"/>
                  <a:gd name="connsiteX68" fmla="*/ 238126 w 331788"/>
                  <a:gd name="connsiteY68" fmla="*/ 71581 h 315913"/>
                  <a:gd name="connsiteX69" fmla="*/ 230332 w 331788"/>
                  <a:gd name="connsiteY69" fmla="*/ 65087 h 315913"/>
                  <a:gd name="connsiteX70" fmla="*/ 201468 w 331788"/>
                  <a:gd name="connsiteY70" fmla="*/ 65087 h 315913"/>
                  <a:gd name="connsiteX71" fmla="*/ 193675 w 331788"/>
                  <a:gd name="connsiteY71" fmla="*/ 71581 h 315913"/>
                  <a:gd name="connsiteX72" fmla="*/ 193675 w 331788"/>
                  <a:gd name="connsiteY72" fmla="*/ 100157 h 315913"/>
                  <a:gd name="connsiteX73" fmla="*/ 201468 w 331788"/>
                  <a:gd name="connsiteY73" fmla="*/ 107950 h 315913"/>
                  <a:gd name="connsiteX74" fmla="*/ 207963 w 331788"/>
                  <a:gd name="connsiteY74" fmla="*/ 100157 h 315913"/>
                  <a:gd name="connsiteX75" fmla="*/ 207963 w 331788"/>
                  <a:gd name="connsiteY75" fmla="*/ 71581 h 315913"/>
                  <a:gd name="connsiteX76" fmla="*/ 201468 w 331788"/>
                  <a:gd name="connsiteY76" fmla="*/ 65087 h 315913"/>
                  <a:gd name="connsiteX77" fmla="*/ 128732 w 331788"/>
                  <a:gd name="connsiteY77" fmla="*/ 65087 h 315913"/>
                  <a:gd name="connsiteX78" fmla="*/ 122238 w 331788"/>
                  <a:gd name="connsiteY78" fmla="*/ 71581 h 315913"/>
                  <a:gd name="connsiteX79" fmla="*/ 122238 w 331788"/>
                  <a:gd name="connsiteY79" fmla="*/ 100157 h 315913"/>
                  <a:gd name="connsiteX80" fmla="*/ 128732 w 331788"/>
                  <a:gd name="connsiteY80" fmla="*/ 107950 h 315913"/>
                  <a:gd name="connsiteX81" fmla="*/ 136526 w 331788"/>
                  <a:gd name="connsiteY81" fmla="*/ 100157 h 315913"/>
                  <a:gd name="connsiteX82" fmla="*/ 136526 w 331788"/>
                  <a:gd name="connsiteY82" fmla="*/ 71581 h 315913"/>
                  <a:gd name="connsiteX83" fmla="*/ 128732 w 331788"/>
                  <a:gd name="connsiteY83" fmla="*/ 65087 h 315913"/>
                  <a:gd name="connsiteX84" fmla="*/ 101456 w 331788"/>
                  <a:gd name="connsiteY84" fmla="*/ 65087 h 315913"/>
                  <a:gd name="connsiteX85" fmla="*/ 93663 w 331788"/>
                  <a:gd name="connsiteY85" fmla="*/ 71581 h 315913"/>
                  <a:gd name="connsiteX86" fmla="*/ 93663 w 331788"/>
                  <a:gd name="connsiteY86" fmla="*/ 100157 h 315913"/>
                  <a:gd name="connsiteX87" fmla="*/ 101456 w 331788"/>
                  <a:gd name="connsiteY87" fmla="*/ 107950 h 315913"/>
                  <a:gd name="connsiteX88" fmla="*/ 107951 w 331788"/>
                  <a:gd name="connsiteY88" fmla="*/ 100157 h 315913"/>
                  <a:gd name="connsiteX89" fmla="*/ 107951 w 331788"/>
                  <a:gd name="connsiteY89" fmla="*/ 71581 h 315913"/>
                  <a:gd name="connsiteX90" fmla="*/ 101456 w 331788"/>
                  <a:gd name="connsiteY90" fmla="*/ 65087 h 315913"/>
                  <a:gd name="connsiteX91" fmla="*/ 72881 w 331788"/>
                  <a:gd name="connsiteY91" fmla="*/ 65087 h 315913"/>
                  <a:gd name="connsiteX92" fmla="*/ 65088 w 331788"/>
                  <a:gd name="connsiteY92" fmla="*/ 71581 h 315913"/>
                  <a:gd name="connsiteX93" fmla="*/ 65088 w 331788"/>
                  <a:gd name="connsiteY93" fmla="*/ 100157 h 315913"/>
                  <a:gd name="connsiteX94" fmla="*/ 72881 w 331788"/>
                  <a:gd name="connsiteY94" fmla="*/ 107950 h 315913"/>
                  <a:gd name="connsiteX95" fmla="*/ 79376 w 331788"/>
                  <a:gd name="connsiteY95" fmla="*/ 100157 h 315913"/>
                  <a:gd name="connsiteX96" fmla="*/ 79376 w 331788"/>
                  <a:gd name="connsiteY96" fmla="*/ 71581 h 315913"/>
                  <a:gd name="connsiteX97" fmla="*/ 72881 w 331788"/>
                  <a:gd name="connsiteY97" fmla="*/ 65087 h 315913"/>
                  <a:gd name="connsiteX98" fmla="*/ 107950 w 331788"/>
                  <a:gd name="connsiteY98" fmla="*/ 14287 h 315913"/>
                  <a:gd name="connsiteX99" fmla="*/ 107950 w 331788"/>
                  <a:gd name="connsiteY99" fmla="*/ 28575 h 315913"/>
                  <a:gd name="connsiteX100" fmla="*/ 223838 w 331788"/>
                  <a:gd name="connsiteY100" fmla="*/ 28575 h 315913"/>
                  <a:gd name="connsiteX101" fmla="*/ 223838 w 331788"/>
                  <a:gd name="connsiteY101" fmla="*/ 14287 h 315913"/>
                  <a:gd name="connsiteX102" fmla="*/ 64802 w 331788"/>
                  <a:gd name="connsiteY102" fmla="*/ 0 h 315913"/>
                  <a:gd name="connsiteX103" fmla="*/ 266986 w 331788"/>
                  <a:gd name="connsiteY103" fmla="*/ 0 h 315913"/>
                  <a:gd name="connsiteX104" fmla="*/ 273466 w 331788"/>
                  <a:gd name="connsiteY104" fmla="*/ 6474 h 315913"/>
                  <a:gd name="connsiteX105" fmla="*/ 266986 w 331788"/>
                  <a:gd name="connsiteY105" fmla="*/ 14242 h 315913"/>
                  <a:gd name="connsiteX106" fmla="*/ 238472 w 331788"/>
                  <a:gd name="connsiteY106" fmla="*/ 14242 h 315913"/>
                  <a:gd name="connsiteX107" fmla="*/ 238472 w 331788"/>
                  <a:gd name="connsiteY107" fmla="*/ 28484 h 315913"/>
                  <a:gd name="connsiteX108" fmla="*/ 303275 w 331788"/>
                  <a:gd name="connsiteY108" fmla="*/ 28484 h 315913"/>
                  <a:gd name="connsiteX109" fmla="*/ 309755 w 331788"/>
                  <a:gd name="connsiteY109" fmla="*/ 34958 h 315913"/>
                  <a:gd name="connsiteX110" fmla="*/ 309755 w 331788"/>
                  <a:gd name="connsiteY110" fmla="*/ 301671 h 315913"/>
                  <a:gd name="connsiteX111" fmla="*/ 324012 w 331788"/>
                  <a:gd name="connsiteY111" fmla="*/ 301671 h 315913"/>
                  <a:gd name="connsiteX112" fmla="*/ 331788 w 331788"/>
                  <a:gd name="connsiteY112" fmla="*/ 309439 h 315913"/>
                  <a:gd name="connsiteX113" fmla="*/ 324012 w 331788"/>
                  <a:gd name="connsiteY113" fmla="*/ 315913 h 315913"/>
                  <a:gd name="connsiteX114" fmla="*/ 7776 w 331788"/>
                  <a:gd name="connsiteY114" fmla="*/ 315913 h 315913"/>
                  <a:gd name="connsiteX115" fmla="*/ 0 w 331788"/>
                  <a:gd name="connsiteY115" fmla="*/ 309439 h 315913"/>
                  <a:gd name="connsiteX116" fmla="*/ 7776 w 331788"/>
                  <a:gd name="connsiteY116" fmla="*/ 301671 h 315913"/>
                  <a:gd name="connsiteX117" fmla="*/ 22033 w 331788"/>
                  <a:gd name="connsiteY117" fmla="*/ 301671 h 315913"/>
                  <a:gd name="connsiteX118" fmla="*/ 22033 w 331788"/>
                  <a:gd name="connsiteY118" fmla="*/ 34958 h 315913"/>
                  <a:gd name="connsiteX119" fmla="*/ 28513 w 331788"/>
                  <a:gd name="connsiteY119" fmla="*/ 28484 h 315913"/>
                  <a:gd name="connsiteX120" fmla="*/ 93315 w 331788"/>
                  <a:gd name="connsiteY120" fmla="*/ 28484 h 315913"/>
                  <a:gd name="connsiteX121" fmla="*/ 93315 w 331788"/>
                  <a:gd name="connsiteY121" fmla="*/ 14242 h 315913"/>
                  <a:gd name="connsiteX122" fmla="*/ 64802 w 331788"/>
                  <a:gd name="connsiteY122" fmla="*/ 14242 h 315913"/>
                  <a:gd name="connsiteX123" fmla="*/ 58322 w 331788"/>
                  <a:gd name="connsiteY123" fmla="*/ 6474 h 315913"/>
                  <a:gd name="connsiteX124" fmla="*/ 64802 w 331788"/>
                  <a:gd name="connsiteY124" fmla="*/ 0 h 31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331788" h="315913">
                    <a:moveTo>
                      <a:pt x="101402" y="200025"/>
                    </a:moveTo>
                    <a:cubicBezTo>
                      <a:pt x="97532" y="200025"/>
                      <a:pt x="93663" y="203933"/>
                      <a:pt x="93663" y="207840"/>
                    </a:cubicBezTo>
                    <a:cubicBezTo>
                      <a:pt x="93663" y="207840"/>
                      <a:pt x="93663" y="207840"/>
                      <a:pt x="93663" y="301625"/>
                    </a:cubicBezTo>
                    <a:cubicBezTo>
                      <a:pt x="93663" y="301625"/>
                      <a:pt x="93663" y="301625"/>
                      <a:pt x="137518" y="301625"/>
                    </a:cubicBezTo>
                    <a:cubicBezTo>
                      <a:pt x="137518" y="301625"/>
                      <a:pt x="137518" y="301625"/>
                      <a:pt x="137518" y="250825"/>
                    </a:cubicBezTo>
                    <a:cubicBezTo>
                      <a:pt x="137518" y="246917"/>
                      <a:pt x="140097" y="244312"/>
                      <a:pt x="143967" y="244312"/>
                    </a:cubicBezTo>
                    <a:cubicBezTo>
                      <a:pt x="143967" y="244312"/>
                      <a:pt x="143967" y="244312"/>
                      <a:pt x="187822" y="244312"/>
                    </a:cubicBezTo>
                    <a:cubicBezTo>
                      <a:pt x="191691" y="244312"/>
                      <a:pt x="194271" y="246917"/>
                      <a:pt x="194271" y="250825"/>
                    </a:cubicBezTo>
                    <a:cubicBezTo>
                      <a:pt x="194271" y="250825"/>
                      <a:pt x="194271" y="250825"/>
                      <a:pt x="194271" y="301625"/>
                    </a:cubicBezTo>
                    <a:cubicBezTo>
                      <a:pt x="194271" y="301625"/>
                      <a:pt x="194271" y="301625"/>
                      <a:pt x="230387" y="301625"/>
                    </a:cubicBezTo>
                    <a:cubicBezTo>
                      <a:pt x="234256" y="301625"/>
                      <a:pt x="238126" y="299020"/>
                      <a:pt x="238126" y="295112"/>
                    </a:cubicBezTo>
                    <a:lnTo>
                      <a:pt x="238126" y="207840"/>
                    </a:lnTo>
                    <a:cubicBezTo>
                      <a:pt x="238126" y="203933"/>
                      <a:pt x="234256" y="200025"/>
                      <a:pt x="230387" y="200025"/>
                    </a:cubicBezTo>
                    <a:cubicBezTo>
                      <a:pt x="230387" y="200025"/>
                      <a:pt x="230387" y="200025"/>
                      <a:pt x="101402" y="200025"/>
                    </a:cubicBezTo>
                    <a:close/>
                    <a:moveTo>
                      <a:pt x="258908" y="122237"/>
                    </a:moveTo>
                    <a:cubicBezTo>
                      <a:pt x="255011" y="122237"/>
                      <a:pt x="252413" y="124758"/>
                      <a:pt x="252413" y="129801"/>
                    </a:cubicBezTo>
                    <a:cubicBezTo>
                      <a:pt x="252413" y="129801"/>
                      <a:pt x="252413" y="129801"/>
                      <a:pt x="252413" y="157536"/>
                    </a:cubicBezTo>
                    <a:cubicBezTo>
                      <a:pt x="252413" y="161318"/>
                      <a:pt x="255011" y="165100"/>
                      <a:pt x="258908" y="165100"/>
                    </a:cubicBezTo>
                    <a:cubicBezTo>
                      <a:pt x="264103" y="165100"/>
                      <a:pt x="266701" y="161318"/>
                      <a:pt x="266701" y="157536"/>
                    </a:cubicBezTo>
                    <a:lnTo>
                      <a:pt x="266701" y="129801"/>
                    </a:lnTo>
                    <a:cubicBezTo>
                      <a:pt x="266701" y="124758"/>
                      <a:pt x="264103" y="122237"/>
                      <a:pt x="258908" y="122237"/>
                    </a:cubicBezTo>
                    <a:close/>
                    <a:moveTo>
                      <a:pt x="230332" y="122237"/>
                    </a:moveTo>
                    <a:cubicBezTo>
                      <a:pt x="226436" y="122237"/>
                      <a:pt x="223838" y="124758"/>
                      <a:pt x="223838" y="129801"/>
                    </a:cubicBezTo>
                    <a:cubicBezTo>
                      <a:pt x="223838" y="129801"/>
                      <a:pt x="223838" y="129801"/>
                      <a:pt x="223838" y="157536"/>
                    </a:cubicBezTo>
                    <a:cubicBezTo>
                      <a:pt x="223838" y="161318"/>
                      <a:pt x="226436" y="165100"/>
                      <a:pt x="230332" y="165100"/>
                    </a:cubicBezTo>
                    <a:cubicBezTo>
                      <a:pt x="234229" y="165100"/>
                      <a:pt x="238126" y="161318"/>
                      <a:pt x="238126" y="157536"/>
                    </a:cubicBezTo>
                    <a:lnTo>
                      <a:pt x="238126" y="129801"/>
                    </a:lnTo>
                    <a:cubicBezTo>
                      <a:pt x="238126" y="124758"/>
                      <a:pt x="234229" y="122237"/>
                      <a:pt x="230332" y="122237"/>
                    </a:cubicBezTo>
                    <a:close/>
                    <a:moveTo>
                      <a:pt x="201468" y="122237"/>
                    </a:moveTo>
                    <a:cubicBezTo>
                      <a:pt x="196273" y="122237"/>
                      <a:pt x="193675" y="124758"/>
                      <a:pt x="193675" y="129801"/>
                    </a:cubicBezTo>
                    <a:cubicBezTo>
                      <a:pt x="193675" y="129801"/>
                      <a:pt x="193675" y="129801"/>
                      <a:pt x="193675" y="157536"/>
                    </a:cubicBezTo>
                    <a:cubicBezTo>
                      <a:pt x="193675" y="161318"/>
                      <a:pt x="196273" y="165100"/>
                      <a:pt x="201468" y="165100"/>
                    </a:cubicBezTo>
                    <a:cubicBezTo>
                      <a:pt x="205365" y="165100"/>
                      <a:pt x="207963" y="161318"/>
                      <a:pt x="207963" y="157536"/>
                    </a:cubicBezTo>
                    <a:cubicBezTo>
                      <a:pt x="207963" y="157536"/>
                      <a:pt x="207963" y="157536"/>
                      <a:pt x="207963" y="129801"/>
                    </a:cubicBezTo>
                    <a:cubicBezTo>
                      <a:pt x="207963" y="124758"/>
                      <a:pt x="205365" y="122237"/>
                      <a:pt x="201468" y="122237"/>
                    </a:cubicBezTo>
                    <a:close/>
                    <a:moveTo>
                      <a:pt x="128732" y="122237"/>
                    </a:moveTo>
                    <a:cubicBezTo>
                      <a:pt x="124836" y="122237"/>
                      <a:pt x="122238" y="124758"/>
                      <a:pt x="122238" y="129801"/>
                    </a:cubicBezTo>
                    <a:cubicBezTo>
                      <a:pt x="122238" y="129801"/>
                      <a:pt x="122238" y="129801"/>
                      <a:pt x="122238" y="157536"/>
                    </a:cubicBezTo>
                    <a:cubicBezTo>
                      <a:pt x="122238" y="161318"/>
                      <a:pt x="124836" y="165100"/>
                      <a:pt x="128732" y="165100"/>
                    </a:cubicBezTo>
                    <a:cubicBezTo>
                      <a:pt x="133928" y="165100"/>
                      <a:pt x="136526" y="161318"/>
                      <a:pt x="136526" y="157536"/>
                    </a:cubicBezTo>
                    <a:cubicBezTo>
                      <a:pt x="136526" y="157536"/>
                      <a:pt x="136526" y="157536"/>
                      <a:pt x="136526" y="129801"/>
                    </a:cubicBezTo>
                    <a:cubicBezTo>
                      <a:pt x="136526" y="124758"/>
                      <a:pt x="133928" y="122237"/>
                      <a:pt x="128732" y="122237"/>
                    </a:cubicBezTo>
                    <a:close/>
                    <a:moveTo>
                      <a:pt x="101456" y="122237"/>
                    </a:moveTo>
                    <a:cubicBezTo>
                      <a:pt x="97559" y="122237"/>
                      <a:pt x="93663" y="124758"/>
                      <a:pt x="93663" y="129801"/>
                    </a:cubicBezTo>
                    <a:lnTo>
                      <a:pt x="93663" y="157536"/>
                    </a:lnTo>
                    <a:cubicBezTo>
                      <a:pt x="93663" y="161318"/>
                      <a:pt x="97559" y="165100"/>
                      <a:pt x="101456" y="165100"/>
                    </a:cubicBezTo>
                    <a:cubicBezTo>
                      <a:pt x="105353" y="165100"/>
                      <a:pt x="107951" y="161318"/>
                      <a:pt x="107951" y="157536"/>
                    </a:cubicBezTo>
                    <a:cubicBezTo>
                      <a:pt x="107951" y="157536"/>
                      <a:pt x="107951" y="157536"/>
                      <a:pt x="107951" y="129801"/>
                    </a:cubicBezTo>
                    <a:cubicBezTo>
                      <a:pt x="107951" y="124758"/>
                      <a:pt x="105353" y="122237"/>
                      <a:pt x="101456" y="122237"/>
                    </a:cubicBezTo>
                    <a:close/>
                    <a:moveTo>
                      <a:pt x="72881" y="122237"/>
                    </a:moveTo>
                    <a:cubicBezTo>
                      <a:pt x="67686" y="122237"/>
                      <a:pt x="65088" y="124758"/>
                      <a:pt x="65088" y="129801"/>
                    </a:cubicBezTo>
                    <a:cubicBezTo>
                      <a:pt x="65088" y="129801"/>
                      <a:pt x="65088" y="129801"/>
                      <a:pt x="65088" y="157536"/>
                    </a:cubicBezTo>
                    <a:cubicBezTo>
                      <a:pt x="65088" y="161318"/>
                      <a:pt x="67686" y="165100"/>
                      <a:pt x="72881" y="165100"/>
                    </a:cubicBezTo>
                    <a:cubicBezTo>
                      <a:pt x="76778" y="165100"/>
                      <a:pt x="79376" y="161318"/>
                      <a:pt x="79376" y="157536"/>
                    </a:cubicBezTo>
                    <a:lnTo>
                      <a:pt x="79376" y="129801"/>
                    </a:lnTo>
                    <a:cubicBezTo>
                      <a:pt x="79376" y="124758"/>
                      <a:pt x="76778" y="122237"/>
                      <a:pt x="72881" y="122237"/>
                    </a:cubicBezTo>
                    <a:close/>
                    <a:moveTo>
                      <a:pt x="258908" y="65087"/>
                    </a:moveTo>
                    <a:cubicBezTo>
                      <a:pt x="255011" y="65087"/>
                      <a:pt x="252413" y="67685"/>
                      <a:pt x="252413" y="71581"/>
                    </a:cubicBezTo>
                    <a:cubicBezTo>
                      <a:pt x="252413" y="71581"/>
                      <a:pt x="252413" y="71581"/>
                      <a:pt x="252413" y="100157"/>
                    </a:cubicBezTo>
                    <a:cubicBezTo>
                      <a:pt x="252413" y="105352"/>
                      <a:pt x="255011" y="107950"/>
                      <a:pt x="258908" y="107950"/>
                    </a:cubicBezTo>
                    <a:cubicBezTo>
                      <a:pt x="264103" y="107950"/>
                      <a:pt x="266701" y="105352"/>
                      <a:pt x="266701" y="100157"/>
                    </a:cubicBezTo>
                    <a:lnTo>
                      <a:pt x="266701" y="71581"/>
                    </a:lnTo>
                    <a:cubicBezTo>
                      <a:pt x="266701" y="67685"/>
                      <a:pt x="264103" y="65087"/>
                      <a:pt x="258908" y="65087"/>
                    </a:cubicBezTo>
                    <a:close/>
                    <a:moveTo>
                      <a:pt x="230332" y="65087"/>
                    </a:moveTo>
                    <a:cubicBezTo>
                      <a:pt x="226436" y="65087"/>
                      <a:pt x="223838" y="67685"/>
                      <a:pt x="223838" y="71581"/>
                    </a:cubicBezTo>
                    <a:cubicBezTo>
                      <a:pt x="223838" y="71581"/>
                      <a:pt x="223838" y="71581"/>
                      <a:pt x="223838" y="100157"/>
                    </a:cubicBezTo>
                    <a:cubicBezTo>
                      <a:pt x="223838" y="105352"/>
                      <a:pt x="226436" y="107950"/>
                      <a:pt x="230332" y="107950"/>
                    </a:cubicBezTo>
                    <a:cubicBezTo>
                      <a:pt x="234229" y="107950"/>
                      <a:pt x="238126" y="105352"/>
                      <a:pt x="238126" y="100157"/>
                    </a:cubicBezTo>
                    <a:lnTo>
                      <a:pt x="238126" y="71581"/>
                    </a:lnTo>
                    <a:cubicBezTo>
                      <a:pt x="238126" y="67685"/>
                      <a:pt x="234229" y="65087"/>
                      <a:pt x="230332" y="65087"/>
                    </a:cubicBezTo>
                    <a:close/>
                    <a:moveTo>
                      <a:pt x="201468" y="65087"/>
                    </a:moveTo>
                    <a:cubicBezTo>
                      <a:pt x="196273" y="65087"/>
                      <a:pt x="193675" y="67685"/>
                      <a:pt x="193675" y="71581"/>
                    </a:cubicBezTo>
                    <a:cubicBezTo>
                      <a:pt x="193675" y="71581"/>
                      <a:pt x="193675" y="71581"/>
                      <a:pt x="193675" y="100157"/>
                    </a:cubicBezTo>
                    <a:cubicBezTo>
                      <a:pt x="193675" y="105352"/>
                      <a:pt x="196273" y="107950"/>
                      <a:pt x="201468" y="107950"/>
                    </a:cubicBezTo>
                    <a:cubicBezTo>
                      <a:pt x="205365" y="107950"/>
                      <a:pt x="207963" y="105352"/>
                      <a:pt x="207963" y="100157"/>
                    </a:cubicBezTo>
                    <a:cubicBezTo>
                      <a:pt x="207963" y="100157"/>
                      <a:pt x="207963" y="100157"/>
                      <a:pt x="207963" y="71581"/>
                    </a:cubicBezTo>
                    <a:cubicBezTo>
                      <a:pt x="207963" y="67685"/>
                      <a:pt x="205365" y="65087"/>
                      <a:pt x="201468" y="65087"/>
                    </a:cubicBezTo>
                    <a:close/>
                    <a:moveTo>
                      <a:pt x="128732" y="65087"/>
                    </a:moveTo>
                    <a:cubicBezTo>
                      <a:pt x="124836" y="65087"/>
                      <a:pt x="122238" y="67685"/>
                      <a:pt x="122238" y="71581"/>
                    </a:cubicBezTo>
                    <a:cubicBezTo>
                      <a:pt x="122238" y="71581"/>
                      <a:pt x="122238" y="71581"/>
                      <a:pt x="122238" y="100157"/>
                    </a:cubicBezTo>
                    <a:cubicBezTo>
                      <a:pt x="122238" y="105352"/>
                      <a:pt x="124836" y="107950"/>
                      <a:pt x="128732" y="107950"/>
                    </a:cubicBezTo>
                    <a:cubicBezTo>
                      <a:pt x="133928" y="107950"/>
                      <a:pt x="136526" y="105352"/>
                      <a:pt x="136526" y="100157"/>
                    </a:cubicBezTo>
                    <a:cubicBezTo>
                      <a:pt x="136526" y="100157"/>
                      <a:pt x="136526" y="100157"/>
                      <a:pt x="136526" y="71581"/>
                    </a:cubicBezTo>
                    <a:cubicBezTo>
                      <a:pt x="136526" y="67685"/>
                      <a:pt x="133928" y="65087"/>
                      <a:pt x="128732" y="65087"/>
                    </a:cubicBezTo>
                    <a:close/>
                    <a:moveTo>
                      <a:pt x="101456" y="65087"/>
                    </a:moveTo>
                    <a:cubicBezTo>
                      <a:pt x="97559" y="65087"/>
                      <a:pt x="93663" y="67685"/>
                      <a:pt x="93663" y="71581"/>
                    </a:cubicBezTo>
                    <a:lnTo>
                      <a:pt x="93663" y="100157"/>
                    </a:lnTo>
                    <a:cubicBezTo>
                      <a:pt x="93663" y="105352"/>
                      <a:pt x="97559" y="107950"/>
                      <a:pt x="101456" y="107950"/>
                    </a:cubicBezTo>
                    <a:cubicBezTo>
                      <a:pt x="105353" y="107950"/>
                      <a:pt x="107951" y="105352"/>
                      <a:pt x="107951" y="100157"/>
                    </a:cubicBezTo>
                    <a:cubicBezTo>
                      <a:pt x="107951" y="100157"/>
                      <a:pt x="107951" y="100157"/>
                      <a:pt x="107951" y="71581"/>
                    </a:cubicBezTo>
                    <a:cubicBezTo>
                      <a:pt x="107951" y="67685"/>
                      <a:pt x="105353" y="65087"/>
                      <a:pt x="101456" y="65087"/>
                    </a:cubicBezTo>
                    <a:close/>
                    <a:moveTo>
                      <a:pt x="72881" y="65087"/>
                    </a:moveTo>
                    <a:cubicBezTo>
                      <a:pt x="67686" y="65087"/>
                      <a:pt x="65088" y="67685"/>
                      <a:pt x="65088" y="71581"/>
                    </a:cubicBezTo>
                    <a:cubicBezTo>
                      <a:pt x="65088" y="71581"/>
                      <a:pt x="65088" y="71581"/>
                      <a:pt x="65088" y="100157"/>
                    </a:cubicBezTo>
                    <a:cubicBezTo>
                      <a:pt x="65088" y="105352"/>
                      <a:pt x="67686" y="107950"/>
                      <a:pt x="72881" y="107950"/>
                    </a:cubicBezTo>
                    <a:cubicBezTo>
                      <a:pt x="76778" y="107950"/>
                      <a:pt x="79376" y="105352"/>
                      <a:pt x="79376" y="100157"/>
                    </a:cubicBezTo>
                    <a:lnTo>
                      <a:pt x="79376" y="71581"/>
                    </a:lnTo>
                    <a:cubicBezTo>
                      <a:pt x="79376" y="67685"/>
                      <a:pt x="76778" y="65087"/>
                      <a:pt x="72881" y="65087"/>
                    </a:cubicBezTo>
                    <a:close/>
                    <a:moveTo>
                      <a:pt x="107950" y="14287"/>
                    </a:moveTo>
                    <a:lnTo>
                      <a:pt x="107950" y="28575"/>
                    </a:lnTo>
                    <a:lnTo>
                      <a:pt x="223838" y="28575"/>
                    </a:lnTo>
                    <a:lnTo>
                      <a:pt x="223838" y="14287"/>
                    </a:lnTo>
                    <a:close/>
                    <a:moveTo>
                      <a:pt x="64802" y="0"/>
                    </a:moveTo>
                    <a:cubicBezTo>
                      <a:pt x="64802" y="0"/>
                      <a:pt x="64802" y="0"/>
                      <a:pt x="266986" y="0"/>
                    </a:cubicBezTo>
                    <a:cubicBezTo>
                      <a:pt x="270874" y="0"/>
                      <a:pt x="273466" y="2589"/>
                      <a:pt x="273466" y="6474"/>
                    </a:cubicBezTo>
                    <a:cubicBezTo>
                      <a:pt x="273466" y="10358"/>
                      <a:pt x="270874" y="14242"/>
                      <a:pt x="266986" y="14242"/>
                    </a:cubicBezTo>
                    <a:cubicBezTo>
                      <a:pt x="266986" y="14242"/>
                      <a:pt x="266986" y="14242"/>
                      <a:pt x="238472" y="14242"/>
                    </a:cubicBezTo>
                    <a:cubicBezTo>
                      <a:pt x="238472" y="14242"/>
                      <a:pt x="238472" y="14242"/>
                      <a:pt x="238472" y="28484"/>
                    </a:cubicBezTo>
                    <a:cubicBezTo>
                      <a:pt x="238472" y="28484"/>
                      <a:pt x="238472" y="28484"/>
                      <a:pt x="303275" y="28484"/>
                    </a:cubicBezTo>
                    <a:cubicBezTo>
                      <a:pt x="307163" y="28484"/>
                      <a:pt x="309755" y="31073"/>
                      <a:pt x="309755" y="34958"/>
                    </a:cubicBezTo>
                    <a:cubicBezTo>
                      <a:pt x="309755" y="34958"/>
                      <a:pt x="309755" y="34958"/>
                      <a:pt x="309755" y="301671"/>
                    </a:cubicBezTo>
                    <a:cubicBezTo>
                      <a:pt x="309755" y="301671"/>
                      <a:pt x="309755" y="301671"/>
                      <a:pt x="324012" y="301671"/>
                    </a:cubicBezTo>
                    <a:cubicBezTo>
                      <a:pt x="329196" y="301671"/>
                      <a:pt x="331788" y="305555"/>
                      <a:pt x="331788" y="309439"/>
                    </a:cubicBezTo>
                    <a:cubicBezTo>
                      <a:pt x="331788" y="313324"/>
                      <a:pt x="329196" y="315913"/>
                      <a:pt x="324012" y="315913"/>
                    </a:cubicBezTo>
                    <a:cubicBezTo>
                      <a:pt x="324012" y="315913"/>
                      <a:pt x="324012" y="315913"/>
                      <a:pt x="7776" y="315913"/>
                    </a:cubicBezTo>
                    <a:cubicBezTo>
                      <a:pt x="2592" y="315913"/>
                      <a:pt x="0" y="313324"/>
                      <a:pt x="0" y="309439"/>
                    </a:cubicBezTo>
                    <a:cubicBezTo>
                      <a:pt x="0" y="305555"/>
                      <a:pt x="2592" y="301671"/>
                      <a:pt x="7776" y="301671"/>
                    </a:cubicBezTo>
                    <a:cubicBezTo>
                      <a:pt x="7776" y="301671"/>
                      <a:pt x="7776" y="301671"/>
                      <a:pt x="22033" y="301671"/>
                    </a:cubicBezTo>
                    <a:cubicBezTo>
                      <a:pt x="22033" y="301671"/>
                      <a:pt x="22033" y="301671"/>
                      <a:pt x="22033" y="34958"/>
                    </a:cubicBezTo>
                    <a:cubicBezTo>
                      <a:pt x="22033" y="31073"/>
                      <a:pt x="24625" y="28484"/>
                      <a:pt x="28513" y="28484"/>
                    </a:cubicBezTo>
                    <a:cubicBezTo>
                      <a:pt x="28513" y="28484"/>
                      <a:pt x="28513" y="28484"/>
                      <a:pt x="93315" y="28484"/>
                    </a:cubicBezTo>
                    <a:cubicBezTo>
                      <a:pt x="93315" y="28484"/>
                      <a:pt x="93315" y="28484"/>
                      <a:pt x="93315" y="14242"/>
                    </a:cubicBezTo>
                    <a:cubicBezTo>
                      <a:pt x="93315" y="14242"/>
                      <a:pt x="93315" y="14242"/>
                      <a:pt x="64802" y="14242"/>
                    </a:cubicBezTo>
                    <a:cubicBezTo>
                      <a:pt x="60914" y="14242"/>
                      <a:pt x="58322" y="10358"/>
                      <a:pt x="58322" y="6474"/>
                    </a:cubicBezTo>
                    <a:cubicBezTo>
                      <a:pt x="58322" y="2589"/>
                      <a:pt x="60914" y="0"/>
                      <a:pt x="64802" y="0"/>
                    </a:cubicBezTo>
                    <a:close/>
                  </a:path>
                </a:pathLst>
              </a:custGeom>
              <a:solidFill>
                <a:srgbClr val="DD592E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</a:p>
            </p:txBody>
          </p:sp>
        </p:grpSp>
        <p:sp>
          <p:nvSpPr>
            <p:cNvPr id="11" name="îšļîḑe"/>
            <p:cNvSpPr txBox="1"/>
            <p:nvPr/>
          </p:nvSpPr>
          <p:spPr bwMode="auto">
            <a:xfrm>
              <a:off x="763270" y="2553343"/>
              <a:ext cx="150495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sp>
          <p:nvSpPr>
            <p:cNvPr id="13" name="íş1idé"/>
            <p:cNvSpPr txBox="1"/>
            <p:nvPr/>
          </p:nvSpPr>
          <p:spPr bwMode="auto">
            <a:xfrm>
              <a:off x="763270" y="3510923"/>
              <a:ext cx="167703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sp>
          <p:nvSpPr>
            <p:cNvPr id="15" name="îṥļîḑê"/>
            <p:cNvSpPr txBox="1"/>
            <p:nvPr/>
          </p:nvSpPr>
          <p:spPr bwMode="auto">
            <a:xfrm>
              <a:off x="763270" y="4408178"/>
              <a:ext cx="193611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en-US" altLang="zh-CN" sz="1800" dirty="0"/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762995" y="2940933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762995" y="3894431"/>
              <a:ext cx="275355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ï$ḻíḓê"/>
            <p:cNvSpPr txBox="1"/>
            <p:nvPr/>
          </p:nvSpPr>
          <p:spPr bwMode="auto">
            <a:xfrm>
              <a:off x="9741895" y="2444885"/>
              <a:ext cx="170497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1" name="íṣ1íḑe"/>
            <p:cNvSpPr txBox="1"/>
            <p:nvPr/>
          </p:nvSpPr>
          <p:spPr bwMode="auto">
            <a:xfrm>
              <a:off x="9741895" y="3507240"/>
              <a:ext cx="170561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7" name="îš1íḓé"/>
            <p:cNvSpPr txBox="1"/>
            <p:nvPr/>
          </p:nvSpPr>
          <p:spPr bwMode="auto">
            <a:xfrm>
              <a:off x="9598385" y="4408305"/>
              <a:ext cx="1848485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b" anchorCtr="0">
              <a:normAutofit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r" eaLnBrk="1" hangingPunct="1">
                <a:lnSpc>
                  <a:spcPct val="100000"/>
                </a:lnSpc>
                <a:spcBef>
                  <a:spcPct val="0"/>
                </a:spcBef>
                <a:buFont typeface="Wingdings" panose="05000000000000000000" charset="0"/>
                <a:buChar char="p"/>
              </a:pPr>
              <a:r>
                <a:rPr lang="en-US" altLang="zh-CN" dirty="0">
                  <a:sym typeface="+mn-ea"/>
                </a:rPr>
                <a:t>Supporting text here. </a:t>
              </a:r>
              <a:endParaRPr lang="zh-CN" altLang="en-US" sz="1800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8782213" y="2940933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783483" y="4820261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8782213" y="3898241"/>
              <a:ext cx="25821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直接连接符 29"/>
          <p:cNvCxnSpPr/>
          <p:nvPr/>
        </p:nvCxnSpPr>
        <p:spPr>
          <a:xfrm>
            <a:off x="762995" y="4934561"/>
            <a:ext cx="275355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headEnd type="non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图片 137" descr="透明-横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186045" y="1628775"/>
            <a:ext cx="1972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.萍方-简" panose="020B0100000000000000" charset="-122"/>
                <a:ea typeface=".萍方-简" panose="020B0100000000000000" charset="-122"/>
              </a:rPr>
              <a:t>文字介绍</a:t>
            </a:r>
            <a:endParaRPr lang="zh-CN" altLang="en-US">
              <a:latin typeface=".萍方-简" panose="020B0100000000000000" charset="-122"/>
              <a:ea typeface=".萍方-简" panose="020B01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rcRect r="22" b="22560"/>
          <a:stretch>
            <a:fillRect/>
          </a:stretch>
        </p:blipFill>
        <p:spPr>
          <a:xfrm>
            <a:off x="-9525" y="994410"/>
            <a:ext cx="12200890" cy="5701665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-19685" y="994410"/>
            <a:ext cx="12220575" cy="5701030"/>
          </a:xfrm>
          <a:prstGeom prst="rect">
            <a:avLst/>
          </a:prstGeom>
          <a:solidFill>
            <a:schemeClr val="bg1">
              <a:lumMod val="95000"/>
              <a:alpha val="74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89d3f7f9-396d-464c-bc52-1a38af64810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60400" y="1106132"/>
            <a:ext cx="10858500" cy="6544515"/>
            <a:chOff x="660400" y="1106132"/>
            <a:chExt cx="10858500" cy="6544515"/>
          </a:xfrm>
        </p:grpSpPr>
        <p:sp>
          <p:nvSpPr>
            <p:cNvPr id="6" name="iṥľiḓè"/>
            <p:cNvSpPr/>
            <p:nvPr/>
          </p:nvSpPr>
          <p:spPr>
            <a:xfrm>
              <a:off x="2987559" y="1433765"/>
              <a:ext cx="6216883" cy="6216882"/>
            </a:xfrm>
            <a:prstGeom prst="donut">
              <a:avLst>
                <a:gd name="adj" fmla="val 21222"/>
              </a:avLst>
            </a:prstGeom>
            <a:gradFill flip="none" rotWithShape="1">
              <a:gsLst>
                <a:gs pos="57000">
                  <a:schemeClr val="accent1">
                    <a:lumMod val="0"/>
                    <a:lumOff val="100000"/>
                    <a:alpha val="0"/>
                  </a:schemeClr>
                </a:gs>
                <a:gs pos="100000">
                  <a:schemeClr val="bg1">
                    <a:lumMod val="85000"/>
                    <a:alpha val="39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7" name="ïŝ1íḍè"/>
            <p:cNvSpPr txBox="1"/>
            <p:nvPr/>
          </p:nvSpPr>
          <p:spPr bwMode="auto">
            <a:xfrm>
              <a:off x="660400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8" name="i$lîḋé"/>
            <p:cNvSpPr/>
            <p:nvPr/>
          </p:nvSpPr>
          <p:spPr bwMode="auto">
            <a:xfrm>
              <a:off x="1835785" y="3519767"/>
              <a:ext cx="1972945" cy="1983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/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b="1" dirty="0">
                <a:latin typeface=".萍方-简" panose="020B0100000000000000" charset="-122"/>
                <a:ea typeface=".萍方-简" panose="020B0100000000000000" charset="-122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dirty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dirty="0">
                <a:sym typeface="+mn-ea"/>
              </a:endParaRPr>
            </a:p>
            <a:p>
              <a:pPr marL="285750" indent="-285750" algn="l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9" name="ïśḻîḓè"/>
            <p:cNvSpPr txBox="1"/>
            <p:nvPr/>
          </p:nvSpPr>
          <p:spPr bwMode="auto">
            <a:xfrm>
              <a:off x="8341871" y="3077941"/>
              <a:ext cx="317702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b">
              <a:norm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376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000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TEXT</a:t>
              </a:r>
              <a:endPara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10" name="íSlïdé"/>
            <p:cNvSpPr/>
            <p:nvPr/>
          </p:nvSpPr>
          <p:spPr bwMode="auto">
            <a:xfrm>
              <a:off x="8084820" y="3519767"/>
              <a:ext cx="2000885" cy="8674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9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lang="en-US" altLang="zh-CN" sz="1600" b="1" dirty="0">
                <a:latin typeface=".萍方-简" panose="020B0100000000000000" charset="-122"/>
                <a:ea typeface=".萍方-简" panose="020B0100000000000000" charset="-122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charset="0"/>
                <a:buChar char="p"/>
              </a:pPr>
              <a:r>
                <a:rPr lang="en-US" altLang="zh-CN" sz="1600" dirty="0">
                  <a:sym typeface="+mn-ea"/>
                </a:rPr>
                <a:t>Supporting text here. </a:t>
              </a:r>
              <a:endPara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grpSp>
          <p:nvGrpSpPr>
            <p:cNvPr id="11" name="îşḷíḍê"/>
            <p:cNvGrpSpPr/>
            <p:nvPr/>
          </p:nvGrpSpPr>
          <p:grpSpPr>
            <a:xfrm>
              <a:off x="4637185" y="1718911"/>
              <a:ext cx="3040848" cy="1358900"/>
              <a:chOff x="1137914" y="4323816"/>
              <a:chExt cx="2687394" cy="1278387"/>
            </a:xfrm>
          </p:grpSpPr>
          <p:sp>
            <p:nvSpPr>
              <p:cNvPr id="23" name="išlîḓè"/>
              <p:cNvSpPr txBox="1"/>
              <p:nvPr/>
            </p:nvSpPr>
            <p:spPr bwMode="auto">
              <a:xfrm>
                <a:off x="1137914" y="4323816"/>
                <a:ext cx="2687394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algn="ctr" defTabSz="913765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US" altLang="zh-CN" sz="2000" dirty="0">
                    <a:latin typeface=".萍方-简" panose="020B0100000000000000" charset="-122"/>
                    <a:ea typeface=".萍方-简" panose="020B0100000000000000" charset="-122"/>
                    <a:sym typeface="+mn-ea"/>
                  </a:rPr>
                  <a:t>TEXT</a:t>
                </a:r>
                <a:endPara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  <p:sp>
            <p:nvSpPr>
              <p:cNvPr id="24" name="iṡlíďê"/>
              <p:cNvSpPr/>
              <p:nvPr/>
            </p:nvSpPr>
            <p:spPr bwMode="auto">
              <a:xfrm>
                <a:off x="1695175" y="4735409"/>
                <a:ext cx="2028704" cy="8667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285750" indent="-285750" algn="l">
                  <a:lnSpc>
                    <a:spcPct val="150000"/>
                  </a:lnSpc>
                  <a:buFont typeface="Wingdings" panose="05000000000000000000" charset="0"/>
                  <a:buChar char="p"/>
                </a:pPr>
                <a:r>
                  <a:rPr lang="en-US" altLang="zh-CN" sz="1600" dirty="0">
                    <a:sym typeface="+mn-ea"/>
                  </a:rPr>
                  <a:t>Supporting text here.</a:t>
                </a:r>
                <a:endParaRPr lang="en-US" altLang="zh-CN" sz="1600" dirty="0">
                  <a:sym typeface="+mn-ea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charset="0"/>
                  <a:buChar char="p"/>
                </a:pPr>
                <a:r>
                  <a:rPr lang="en-US" altLang="zh-CN" sz="1600" dirty="0">
                    <a:sym typeface="+mn-ea"/>
                  </a:rPr>
                  <a:t> Supporting text here. </a:t>
                </a:r>
                <a:endPara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endParaRPr>
              </a:p>
            </p:txBody>
          </p:sp>
        </p:grpSp>
        <p:sp>
          <p:nvSpPr>
            <p:cNvPr id="12" name="îşliḓe"/>
            <p:cNvSpPr/>
            <p:nvPr/>
          </p:nvSpPr>
          <p:spPr bwMode="auto">
            <a:xfrm>
              <a:off x="4507486" y="3063433"/>
              <a:ext cx="3177029" cy="3177029"/>
            </a:xfrm>
            <a:prstGeom prst="ellipse">
              <a:avLst/>
            </a:prstGeom>
            <a:blipFill>
              <a:blip r:embed="rId3"/>
              <a:stretch>
                <a:fillRect l="-25127" r="-24932"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/>
              <a:endParaRPr lang="zh-CN" alt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13" name="ísļïde"/>
            <p:cNvGrpSpPr/>
            <p:nvPr/>
          </p:nvGrpSpPr>
          <p:grpSpPr>
            <a:xfrm>
              <a:off x="3306000" y="2422673"/>
              <a:ext cx="655266" cy="655266"/>
              <a:chOff x="4462645" y="1965241"/>
              <a:chExt cx="1017604" cy="1017604"/>
            </a:xfrm>
          </p:grpSpPr>
          <p:sp>
            <p:nvSpPr>
              <p:cNvPr id="21" name="iṩļîďé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2" name="iṥḷiḓé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îśḻîdè"/>
            <p:cNvGrpSpPr/>
            <p:nvPr/>
          </p:nvGrpSpPr>
          <p:grpSpPr>
            <a:xfrm>
              <a:off x="8335389" y="2422673"/>
              <a:ext cx="655266" cy="655266"/>
              <a:chOff x="4462645" y="1965241"/>
              <a:chExt cx="1017604" cy="1017604"/>
            </a:xfrm>
          </p:grpSpPr>
          <p:sp>
            <p:nvSpPr>
              <p:cNvPr id="19" name="işļíḍè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iṥľïḍê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íSļidè"/>
            <p:cNvGrpSpPr/>
            <p:nvPr/>
          </p:nvGrpSpPr>
          <p:grpSpPr>
            <a:xfrm>
              <a:off x="5768367" y="1106132"/>
              <a:ext cx="655266" cy="655266"/>
              <a:chOff x="4462645" y="1965241"/>
              <a:chExt cx="1017604" cy="1017604"/>
            </a:xfrm>
          </p:grpSpPr>
          <p:sp>
            <p:nvSpPr>
              <p:cNvPr id="17" name="íṡľidé"/>
              <p:cNvSpPr/>
              <p:nvPr/>
            </p:nvSpPr>
            <p:spPr>
              <a:xfrm>
                <a:off x="4462645" y="1965241"/>
                <a:ext cx="1017604" cy="101760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D592E"/>
              </a:solidFill>
              <a:ln w="38100">
                <a:solidFill>
                  <a:schemeClr val="bg1"/>
                </a:solidFill>
                <a:miter lim="400000"/>
              </a:ln>
            </p:spPr>
            <p:txBody>
              <a:bodyPr wrap="none" lIns="19050" tIns="19050" rIns="19050" bIns="19050" anchor="ctr">
                <a:normAutofit/>
              </a:bodyPr>
              <a:lstStyle/>
              <a:p>
                <a:pPr lvl="0" algn="ctr"/>
                <a:endParaRPr lang="zh-CN" altLang="en-US" sz="2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śliḓé"/>
              <p:cNvSpPr/>
              <p:nvPr/>
            </p:nvSpPr>
            <p:spPr bwMode="auto">
              <a:xfrm>
                <a:off x="4772753" y="2282693"/>
                <a:ext cx="397388" cy="382700"/>
              </a:xfrm>
              <a:custGeom>
                <a:avLst/>
                <a:gdLst>
                  <a:gd name="connsiteX0" fmla="*/ 216243 w 609050"/>
                  <a:gd name="connsiteY0" fmla="*/ 412730 h 586540"/>
                  <a:gd name="connsiteX1" fmla="*/ 216243 w 609050"/>
                  <a:gd name="connsiteY1" fmla="*/ 456594 h 586540"/>
                  <a:gd name="connsiteX2" fmla="*/ 293953 w 609050"/>
                  <a:gd name="connsiteY2" fmla="*/ 456594 h 586540"/>
                  <a:gd name="connsiteX3" fmla="*/ 293953 w 609050"/>
                  <a:gd name="connsiteY3" fmla="*/ 412730 h 586540"/>
                  <a:gd name="connsiteX4" fmla="*/ 69884 w 609050"/>
                  <a:gd name="connsiteY4" fmla="*/ 412730 h 586540"/>
                  <a:gd name="connsiteX5" fmla="*/ 69884 w 609050"/>
                  <a:gd name="connsiteY5" fmla="*/ 456594 h 586540"/>
                  <a:gd name="connsiteX6" fmla="*/ 147595 w 609050"/>
                  <a:gd name="connsiteY6" fmla="*/ 456594 h 586540"/>
                  <a:gd name="connsiteX7" fmla="*/ 147595 w 609050"/>
                  <a:gd name="connsiteY7" fmla="*/ 412730 h 586540"/>
                  <a:gd name="connsiteX8" fmla="*/ 460769 w 609050"/>
                  <a:gd name="connsiteY8" fmla="*/ 376268 h 586540"/>
                  <a:gd name="connsiteX9" fmla="*/ 460769 w 609050"/>
                  <a:gd name="connsiteY9" fmla="*/ 414786 h 586540"/>
                  <a:gd name="connsiteX10" fmla="*/ 555916 w 609050"/>
                  <a:gd name="connsiteY10" fmla="*/ 414786 h 586540"/>
                  <a:gd name="connsiteX11" fmla="*/ 555916 w 609050"/>
                  <a:gd name="connsiteY11" fmla="*/ 376268 h 586540"/>
                  <a:gd name="connsiteX12" fmla="*/ 216243 w 609050"/>
                  <a:gd name="connsiteY12" fmla="*/ 339670 h 586540"/>
                  <a:gd name="connsiteX13" fmla="*/ 216243 w 609050"/>
                  <a:gd name="connsiteY13" fmla="*/ 383533 h 586540"/>
                  <a:gd name="connsiteX14" fmla="*/ 293953 w 609050"/>
                  <a:gd name="connsiteY14" fmla="*/ 383533 h 586540"/>
                  <a:gd name="connsiteX15" fmla="*/ 293953 w 609050"/>
                  <a:gd name="connsiteY15" fmla="*/ 339670 h 586540"/>
                  <a:gd name="connsiteX16" fmla="*/ 69884 w 609050"/>
                  <a:gd name="connsiteY16" fmla="*/ 339670 h 586540"/>
                  <a:gd name="connsiteX17" fmla="*/ 69884 w 609050"/>
                  <a:gd name="connsiteY17" fmla="*/ 383533 h 586540"/>
                  <a:gd name="connsiteX18" fmla="*/ 147595 w 609050"/>
                  <a:gd name="connsiteY18" fmla="*/ 383533 h 586540"/>
                  <a:gd name="connsiteX19" fmla="*/ 147595 w 609050"/>
                  <a:gd name="connsiteY19" fmla="*/ 339670 h 586540"/>
                  <a:gd name="connsiteX20" fmla="*/ 460769 w 609050"/>
                  <a:gd name="connsiteY20" fmla="*/ 303071 h 586540"/>
                  <a:gd name="connsiteX21" fmla="*/ 460769 w 609050"/>
                  <a:gd name="connsiteY21" fmla="*/ 341726 h 586540"/>
                  <a:gd name="connsiteX22" fmla="*/ 555916 w 609050"/>
                  <a:gd name="connsiteY22" fmla="*/ 341726 h 586540"/>
                  <a:gd name="connsiteX23" fmla="*/ 555916 w 609050"/>
                  <a:gd name="connsiteY23" fmla="*/ 303071 h 586540"/>
                  <a:gd name="connsiteX24" fmla="*/ 216243 w 609050"/>
                  <a:gd name="connsiteY24" fmla="*/ 266609 h 586540"/>
                  <a:gd name="connsiteX25" fmla="*/ 216243 w 609050"/>
                  <a:gd name="connsiteY25" fmla="*/ 310473 h 586540"/>
                  <a:gd name="connsiteX26" fmla="*/ 293953 w 609050"/>
                  <a:gd name="connsiteY26" fmla="*/ 310473 h 586540"/>
                  <a:gd name="connsiteX27" fmla="*/ 293953 w 609050"/>
                  <a:gd name="connsiteY27" fmla="*/ 266609 h 586540"/>
                  <a:gd name="connsiteX28" fmla="*/ 69884 w 609050"/>
                  <a:gd name="connsiteY28" fmla="*/ 266609 h 586540"/>
                  <a:gd name="connsiteX29" fmla="*/ 69884 w 609050"/>
                  <a:gd name="connsiteY29" fmla="*/ 310473 h 586540"/>
                  <a:gd name="connsiteX30" fmla="*/ 147595 w 609050"/>
                  <a:gd name="connsiteY30" fmla="*/ 310473 h 586540"/>
                  <a:gd name="connsiteX31" fmla="*/ 147595 w 609050"/>
                  <a:gd name="connsiteY31" fmla="*/ 266609 h 586540"/>
                  <a:gd name="connsiteX32" fmla="*/ 460769 w 609050"/>
                  <a:gd name="connsiteY32" fmla="*/ 230010 h 586540"/>
                  <a:gd name="connsiteX33" fmla="*/ 460769 w 609050"/>
                  <a:gd name="connsiteY33" fmla="*/ 268528 h 586540"/>
                  <a:gd name="connsiteX34" fmla="*/ 555916 w 609050"/>
                  <a:gd name="connsiteY34" fmla="*/ 268528 h 586540"/>
                  <a:gd name="connsiteX35" fmla="*/ 555916 w 609050"/>
                  <a:gd name="connsiteY35" fmla="*/ 230010 h 586540"/>
                  <a:gd name="connsiteX36" fmla="*/ 216243 w 609050"/>
                  <a:gd name="connsiteY36" fmla="*/ 193549 h 586540"/>
                  <a:gd name="connsiteX37" fmla="*/ 216243 w 609050"/>
                  <a:gd name="connsiteY37" fmla="*/ 237412 h 586540"/>
                  <a:gd name="connsiteX38" fmla="*/ 293953 w 609050"/>
                  <a:gd name="connsiteY38" fmla="*/ 237412 h 586540"/>
                  <a:gd name="connsiteX39" fmla="*/ 293953 w 609050"/>
                  <a:gd name="connsiteY39" fmla="*/ 193549 h 586540"/>
                  <a:gd name="connsiteX40" fmla="*/ 69884 w 609050"/>
                  <a:gd name="connsiteY40" fmla="*/ 193549 h 586540"/>
                  <a:gd name="connsiteX41" fmla="*/ 69884 w 609050"/>
                  <a:gd name="connsiteY41" fmla="*/ 237412 h 586540"/>
                  <a:gd name="connsiteX42" fmla="*/ 147595 w 609050"/>
                  <a:gd name="connsiteY42" fmla="*/ 237412 h 586540"/>
                  <a:gd name="connsiteX43" fmla="*/ 147595 w 609050"/>
                  <a:gd name="connsiteY43" fmla="*/ 193549 h 586540"/>
                  <a:gd name="connsiteX44" fmla="*/ 460769 w 609050"/>
                  <a:gd name="connsiteY44" fmla="*/ 156950 h 586540"/>
                  <a:gd name="connsiteX45" fmla="*/ 460769 w 609050"/>
                  <a:gd name="connsiteY45" fmla="*/ 195468 h 586540"/>
                  <a:gd name="connsiteX46" fmla="*/ 555916 w 609050"/>
                  <a:gd name="connsiteY46" fmla="*/ 195468 h 586540"/>
                  <a:gd name="connsiteX47" fmla="*/ 555916 w 609050"/>
                  <a:gd name="connsiteY47" fmla="*/ 156950 h 586540"/>
                  <a:gd name="connsiteX48" fmla="*/ 192926 w 609050"/>
                  <a:gd name="connsiteY48" fmla="*/ 96251 h 586540"/>
                  <a:gd name="connsiteX49" fmla="*/ 361366 w 609050"/>
                  <a:gd name="connsiteY49" fmla="*/ 96251 h 586540"/>
                  <a:gd name="connsiteX50" fmla="*/ 361366 w 609050"/>
                  <a:gd name="connsiteY50" fmla="*/ 114880 h 586540"/>
                  <a:gd name="connsiteX51" fmla="*/ 192926 w 609050"/>
                  <a:gd name="connsiteY51" fmla="*/ 114880 h 586540"/>
                  <a:gd name="connsiteX52" fmla="*/ 192926 w 609050"/>
                  <a:gd name="connsiteY52" fmla="*/ 49819 h 586540"/>
                  <a:gd name="connsiteX53" fmla="*/ 361366 w 609050"/>
                  <a:gd name="connsiteY53" fmla="*/ 49819 h 586540"/>
                  <a:gd name="connsiteX54" fmla="*/ 361366 w 609050"/>
                  <a:gd name="connsiteY54" fmla="*/ 68307 h 586540"/>
                  <a:gd name="connsiteX55" fmla="*/ 192926 w 609050"/>
                  <a:gd name="connsiteY55" fmla="*/ 68307 h 586540"/>
                  <a:gd name="connsiteX56" fmla="*/ 166130 w 609050"/>
                  <a:gd name="connsiteY56" fmla="*/ 25222 h 586540"/>
                  <a:gd name="connsiteX57" fmla="*/ 166130 w 609050"/>
                  <a:gd name="connsiteY57" fmla="*/ 155716 h 586540"/>
                  <a:gd name="connsiteX58" fmla="*/ 338987 w 609050"/>
                  <a:gd name="connsiteY58" fmla="*/ 155716 h 586540"/>
                  <a:gd name="connsiteX59" fmla="*/ 338987 w 609050"/>
                  <a:gd name="connsiteY59" fmla="*/ 341040 h 586540"/>
                  <a:gd name="connsiteX60" fmla="*/ 338987 w 609050"/>
                  <a:gd name="connsiteY60" fmla="*/ 531710 h 586540"/>
                  <a:gd name="connsiteX61" fmla="*/ 366721 w 609050"/>
                  <a:gd name="connsiteY61" fmla="*/ 531710 h 586540"/>
                  <a:gd name="connsiteX62" fmla="*/ 366721 w 609050"/>
                  <a:gd name="connsiteY62" fmla="*/ 341040 h 586540"/>
                  <a:gd name="connsiteX63" fmla="*/ 366721 w 609050"/>
                  <a:gd name="connsiteY63" fmla="*/ 155305 h 586540"/>
                  <a:gd name="connsiteX64" fmla="*/ 388002 w 609050"/>
                  <a:gd name="connsiteY64" fmla="*/ 143517 h 586540"/>
                  <a:gd name="connsiteX65" fmla="*/ 388002 w 609050"/>
                  <a:gd name="connsiteY65" fmla="*/ 25222 h 586540"/>
                  <a:gd name="connsiteX66" fmla="*/ 140867 w 609050"/>
                  <a:gd name="connsiteY66" fmla="*/ 0 h 586540"/>
                  <a:gd name="connsiteX67" fmla="*/ 413402 w 609050"/>
                  <a:gd name="connsiteY67" fmla="*/ 0 h 586540"/>
                  <a:gd name="connsiteX68" fmla="*/ 413402 w 609050"/>
                  <a:gd name="connsiteY68" fmla="*/ 129398 h 586540"/>
                  <a:gd name="connsiteX69" fmla="*/ 432486 w 609050"/>
                  <a:gd name="connsiteY69" fmla="*/ 118843 h 586540"/>
                  <a:gd name="connsiteX70" fmla="*/ 584199 w 609050"/>
                  <a:gd name="connsiteY70" fmla="*/ 118843 h 586540"/>
                  <a:gd name="connsiteX71" fmla="*/ 584199 w 609050"/>
                  <a:gd name="connsiteY71" fmla="*/ 531710 h 586540"/>
                  <a:gd name="connsiteX72" fmla="*/ 609050 w 609050"/>
                  <a:gd name="connsiteY72" fmla="*/ 531710 h 586540"/>
                  <a:gd name="connsiteX73" fmla="*/ 609050 w 609050"/>
                  <a:gd name="connsiteY73" fmla="*/ 586540 h 586540"/>
                  <a:gd name="connsiteX74" fmla="*/ 0 w 609050"/>
                  <a:gd name="connsiteY74" fmla="*/ 586540 h 586540"/>
                  <a:gd name="connsiteX75" fmla="*/ 0 w 609050"/>
                  <a:gd name="connsiteY75" fmla="*/ 531710 h 586540"/>
                  <a:gd name="connsiteX76" fmla="*/ 24851 w 609050"/>
                  <a:gd name="connsiteY76" fmla="*/ 531710 h 586540"/>
                  <a:gd name="connsiteX77" fmla="*/ 24851 w 609050"/>
                  <a:gd name="connsiteY77" fmla="*/ 155716 h 586540"/>
                  <a:gd name="connsiteX78" fmla="*/ 140867 w 609050"/>
                  <a:gd name="connsiteY78" fmla="*/ 155716 h 586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609050" h="586540">
                    <a:moveTo>
                      <a:pt x="216243" y="412730"/>
                    </a:moveTo>
                    <a:lnTo>
                      <a:pt x="216243" y="456594"/>
                    </a:lnTo>
                    <a:lnTo>
                      <a:pt x="293953" y="456594"/>
                    </a:lnTo>
                    <a:lnTo>
                      <a:pt x="293953" y="412730"/>
                    </a:lnTo>
                    <a:close/>
                    <a:moveTo>
                      <a:pt x="69884" y="412730"/>
                    </a:moveTo>
                    <a:lnTo>
                      <a:pt x="69884" y="456594"/>
                    </a:lnTo>
                    <a:lnTo>
                      <a:pt x="147595" y="456594"/>
                    </a:lnTo>
                    <a:lnTo>
                      <a:pt x="147595" y="412730"/>
                    </a:lnTo>
                    <a:close/>
                    <a:moveTo>
                      <a:pt x="460769" y="376268"/>
                    </a:moveTo>
                    <a:lnTo>
                      <a:pt x="460769" y="414786"/>
                    </a:lnTo>
                    <a:lnTo>
                      <a:pt x="555916" y="414786"/>
                    </a:lnTo>
                    <a:lnTo>
                      <a:pt x="555916" y="376268"/>
                    </a:lnTo>
                    <a:close/>
                    <a:moveTo>
                      <a:pt x="216243" y="339670"/>
                    </a:moveTo>
                    <a:lnTo>
                      <a:pt x="216243" y="383533"/>
                    </a:lnTo>
                    <a:lnTo>
                      <a:pt x="293953" y="383533"/>
                    </a:lnTo>
                    <a:lnTo>
                      <a:pt x="293953" y="339670"/>
                    </a:lnTo>
                    <a:close/>
                    <a:moveTo>
                      <a:pt x="69884" y="339670"/>
                    </a:moveTo>
                    <a:lnTo>
                      <a:pt x="69884" y="383533"/>
                    </a:lnTo>
                    <a:lnTo>
                      <a:pt x="147595" y="383533"/>
                    </a:lnTo>
                    <a:lnTo>
                      <a:pt x="147595" y="339670"/>
                    </a:lnTo>
                    <a:close/>
                    <a:moveTo>
                      <a:pt x="460769" y="303071"/>
                    </a:moveTo>
                    <a:lnTo>
                      <a:pt x="460769" y="341726"/>
                    </a:lnTo>
                    <a:lnTo>
                      <a:pt x="555916" y="341726"/>
                    </a:lnTo>
                    <a:lnTo>
                      <a:pt x="555916" y="303071"/>
                    </a:lnTo>
                    <a:close/>
                    <a:moveTo>
                      <a:pt x="216243" y="266609"/>
                    </a:moveTo>
                    <a:lnTo>
                      <a:pt x="216243" y="310473"/>
                    </a:lnTo>
                    <a:lnTo>
                      <a:pt x="293953" y="310473"/>
                    </a:lnTo>
                    <a:lnTo>
                      <a:pt x="293953" y="266609"/>
                    </a:lnTo>
                    <a:close/>
                    <a:moveTo>
                      <a:pt x="69884" y="266609"/>
                    </a:moveTo>
                    <a:lnTo>
                      <a:pt x="69884" y="310473"/>
                    </a:lnTo>
                    <a:lnTo>
                      <a:pt x="147595" y="310473"/>
                    </a:lnTo>
                    <a:lnTo>
                      <a:pt x="147595" y="266609"/>
                    </a:lnTo>
                    <a:close/>
                    <a:moveTo>
                      <a:pt x="460769" y="230010"/>
                    </a:moveTo>
                    <a:lnTo>
                      <a:pt x="460769" y="268528"/>
                    </a:lnTo>
                    <a:lnTo>
                      <a:pt x="555916" y="268528"/>
                    </a:lnTo>
                    <a:lnTo>
                      <a:pt x="555916" y="230010"/>
                    </a:lnTo>
                    <a:close/>
                    <a:moveTo>
                      <a:pt x="216243" y="193549"/>
                    </a:moveTo>
                    <a:lnTo>
                      <a:pt x="216243" y="237412"/>
                    </a:lnTo>
                    <a:lnTo>
                      <a:pt x="293953" y="237412"/>
                    </a:lnTo>
                    <a:lnTo>
                      <a:pt x="293953" y="193549"/>
                    </a:lnTo>
                    <a:close/>
                    <a:moveTo>
                      <a:pt x="69884" y="193549"/>
                    </a:moveTo>
                    <a:lnTo>
                      <a:pt x="69884" y="237412"/>
                    </a:lnTo>
                    <a:lnTo>
                      <a:pt x="147595" y="237412"/>
                    </a:lnTo>
                    <a:lnTo>
                      <a:pt x="147595" y="193549"/>
                    </a:lnTo>
                    <a:close/>
                    <a:moveTo>
                      <a:pt x="460769" y="156950"/>
                    </a:moveTo>
                    <a:lnTo>
                      <a:pt x="460769" y="195468"/>
                    </a:lnTo>
                    <a:lnTo>
                      <a:pt x="555916" y="195468"/>
                    </a:lnTo>
                    <a:lnTo>
                      <a:pt x="555916" y="156950"/>
                    </a:lnTo>
                    <a:close/>
                    <a:moveTo>
                      <a:pt x="192926" y="96251"/>
                    </a:moveTo>
                    <a:lnTo>
                      <a:pt x="361366" y="96251"/>
                    </a:lnTo>
                    <a:lnTo>
                      <a:pt x="361366" y="114880"/>
                    </a:lnTo>
                    <a:lnTo>
                      <a:pt x="192926" y="114880"/>
                    </a:lnTo>
                    <a:close/>
                    <a:moveTo>
                      <a:pt x="192926" y="49819"/>
                    </a:moveTo>
                    <a:lnTo>
                      <a:pt x="361366" y="49819"/>
                    </a:lnTo>
                    <a:lnTo>
                      <a:pt x="361366" y="68307"/>
                    </a:lnTo>
                    <a:lnTo>
                      <a:pt x="192926" y="68307"/>
                    </a:lnTo>
                    <a:close/>
                    <a:moveTo>
                      <a:pt x="166130" y="25222"/>
                    </a:moveTo>
                    <a:lnTo>
                      <a:pt x="166130" y="155716"/>
                    </a:lnTo>
                    <a:lnTo>
                      <a:pt x="338987" y="155716"/>
                    </a:lnTo>
                    <a:lnTo>
                      <a:pt x="338987" y="341040"/>
                    </a:lnTo>
                    <a:lnTo>
                      <a:pt x="338987" y="531710"/>
                    </a:lnTo>
                    <a:lnTo>
                      <a:pt x="366721" y="531710"/>
                    </a:lnTo>
                    <a:lnTo>
                      <a:pt x="366721" y="341040"/>
                    </a:lnTo>
                    <a:lnTo>
                      <a:pt x="366721" y="155305"/>
                    </a:lnTo>
                    <a:lnTo>
                      <a:pt x="388002" y="143517"/>
                    </a:lnTo>
                    <a:lnTo>
                      <a:pt x="388002" y="25222"/>
                    </a:lnTo>
                    <a:close/>
                    <a:moveTo>
                      <a:pt x="140867" y="0"/>
                    </a:moveTo>
                    <a:lnTo>
                      <a:pt x="413402" y="0"/>
                    </a:lnTo>
                    <a:lnTo>
                      <a:pt x="413402" y="129398"/>
                    </a:lnTo>
                    <a:lnTo>
                      <a:pt x="432486" y="118843"/>
                    </a:lnTo>
                    <a:lnTo>
                      <a:pt x="584199" y="118843"/>
                    </a:lnTo>
                    <a:lnTo>
                      <a:pt x="584199" y="531710"/>
                    </a:lnTo>
                    <a:lnTo>
                      <a:pt x="609050" y="531710"/>
                    </a:lnTo>
                    <a:lnTo>
                      <a:pt x="609050" y="586540"/>
                    </a:lnTo>
                    <a:lnTo>
                      <a:pt x="0" y="586540"/>
                    </a:lnTo>
                    <a:lnTo>
                      <a:pt x="0" y="531710"/>
                    </a:lnTo>
                    <a:lnTo>
                      <a:pt x="24851" y="531710"/>
                    </a:lnTo>
                    <a:lnTo>
                      <a:pt x="24851" y="155716"/>
                    </a:lnTo>
                    <a:lnTo>
                      <a:pt x="140867" y="15571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" name="iṩ1îḍe"/>
            <p:cNvSpPr/>
            <p:nvPr/>
          </p:nvSpPr>
          <p:spPr>
            <a:xfrm>
              <a:off x="5244528" y="3800475"/>
              <a:ext cx="1702944" cy="17029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70000"/>
              </a:schemeClr>
            </a:solidFill>
            <a:ln w="38100">
              <a:solidFill>
                <a:schemeClr val="bg1"/>
              </a:solidFill>
              <a:miter lim="400000"/>
            </a:ln>
          </p:spPr>
          <p:txBody>
            <a:bodyPr wrap="none" lIns="19050" tIns="19050" rIns="19050" bIns="19050" anchor="ctr">
              <a:normAutofit/>
            </a:bodyPr>
            <a:lstStyle/>
            <a:p>
              <a:pPr lvl="0" algn="ctr"/>
              <a:r>
                <a:rPr lang="zh-CN" altLang="en-US" b="1" dirty="0">
                  <a:solidFill>
                    <a:schemeClr val="bg1"/>
                  </a:solidFill>
                </a:rPr>
                <a:t>晋升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1119505" y="207645"/>
            <a:ext cx="2541270" cy="508000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79120" y="447675"/>
            <a:ext cx="3135630" cy="368300"/>
            <a:chOff x="912" y="705"/>
            <a:chExt cx="4938" cy="580"/>
          </a:xfrm>
        </p:grpSpPr>
        <p:sp>
          <p:nvSpPr>
            <p:cNvPr id="26" name="文本框 25"/>
            <p:cNvSpPr txBox="1"/>
            <p:nvPr/>
          </p:nvSpPr>
          <p:spPr>
            <a:xfrm>
              <a:off x="1305" y="705"/>
              <a:ext cx="454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>
                  <a:latin typeface=".萍方-简" panose="020B0100000000000000" charset="-122"/>
                  <a:ea typeface=".萍方-简" panose="020B0100000000000000" charset="-122"/>
                </a:rPr>
                <a:t>文字介绍</a:t>
              </a:r>
              <a:endParaRPr lang="zh-CN" altLang="en-US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912" y="718"/>
              <a:ext cx="150" cy="555"/>
            </a:xfrm>
            <a:prstGeom prst="roundRect">
              <a:avLst/>
            </a:prstGeom>
            <a:solidFill>
              <a:srgbClr val="DD59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213" name="图片 212" descr="透明-横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6940" y="130810"/>
            <a:ext cx="2075180" cy="8032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755" y="1948815"/>
            <a:ext cx="2075180" cy="803275"/>
          </a:xfrm>
          <a:prstGeom prst="rect">
            <a:avLst/>
          </a:prstGeom>
        </p:spPr>
      </p:pic>
      <p:sp>
        <p:nvSpPr>
          <p:cNvPr id="284" name="Shape 26"/>
          <p:cNvSpPr/>
          <p:nvPr/>
        </p:nvSpPr>
        <p:spPr>
          <a:xfrm flipH="1">
            <a:off x="19685" y="5379720"/>
            <a:ext cx="12214860" cy="167259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DD592E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p>
            <a:pPr marL="0" marR="0" lvl="0" indent="0" algn="l" rtl="0">
              <a:spcBef>
                <a:spcPts val="0"/>
              </a:spcBef>
              <a:buNone/>
            </a:pPr>
            <a:endParaRPr sz="1350" b="0" i="0" u="none" strike="noStrike" cap="none" baseline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545984" y="2268855"/>
            <a:ext cx="8072824" cy="1785620"/>
            <a:chOff x="6385" y="3552"/>
            <a:chExt cx="11885" cy="2812"/>
          </a:xfrm>
        </p:grpSpPr>
        <p:sp>
          <p:nvSpPr>
            <p:cNvPr id="3" name="文本框 2"/>
            <p:cNvSpPr txBox="1"/>
            <p:nvPr/>
          </p:nvSpPr>
          <p:spPr>
            <a:xfrm>
              <a:off x="6385" y="3894"/>
              <a:ext cx="11885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9600">
                  <a:solidFill>
                    <a:schemeClr val="tx1">
                      <a:lumMod val="85000"/>
                      <a:lumOff val="15000"/>
                    </a:schemeClr>
                  </a:solidFill>
                  <a:latin typeface=".萍方-简" panose="020B0100000000000000" charset="-122"/>
                  <a:ea typeface=".萍方-简" panose="020B0100000000000000" charset="-122"/>
                </a:rPr>
                <a:t> </a:t>
              </a:r>
              <a:r>
                <a:rPr lang="en-US" altLang="zh-CN" sz="96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</a:rPr>
                <a:t>THANK YOU</a:t>
              </a:r>
              <a:endParaRPr lang="en-US" altLang="zh-CN" sz="96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628" y="3552"/>
              <a:ext cx="372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 b="1">
                  <a:solidFill>
                    <a:schemeClr val="tx1"/>
                  </a:solidFill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www.chancetop.com</a:t>
              </a:r>
              <a:endParaRPr lang="zh-CN" altLang="en-US" sz="2000" b="1">
                <a:solidFill>
                  <a:schemeClr val="tx1"/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33056" r="-403"/>
          <a:stretch>
            <a:fillRect/>
          </a:stretch>
        </p:blipFill>
        <p:spPr>
          <a:xfrm flipH="1">
            <a:off x="7216140" y="0"/>
            <a:ext cx="4742815" cy="276098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988695" y="3783965"/>
            <a:ext cx="7028180" cy="436880"/>
            <a:chOff x="1467" y="6049"/>
            <a:chExt cx="11068" cy="688"/>
          </a:xfrm>
        </p:grpSpPr>
        <p:sp>
          <p:nvSpPr>
            <p:cNvPr id="6" name="矩形 5"/>
            <p:cNvSpPr/>
            <p:nvPr/>
          </p:nvSpPr>
          <p:spPr>
            <a:xfrm>
              <a:off x="1641" y="6475"/>
              <a:ext cx="10863" cy="262"/>
            </a:xfrm>
            <a:prstGeom prst="rect">
              <a:avLst/>
            </a:prstGeom>
            <a:solidFill>
              <a:srgbClr val="E75D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467" y="6049"/>
              <a:ext cx="1106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dist" fontAlgn="auto"/>
              <a:r>
                <a:rPr lang="en-US" sz="2000" kern="400" spc="100">
                  <a:solidFill>
                    <a:srgbClr val="E75D39"/>
                  </a:solidFill>
                  <a:uFillTx/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TRANSFORMING BUSINESS THROUGH TECHNOLOGY.</a:t>
              </a:r>
              <a:endParaRPr lang="zh-CN" altLang="en-US" sz="2000" kern="400" spc="100">
                <a:solidFill>
                  <a:srgbClr val="E75D39"/>
                </a:solidFill>
                <a:uFillTx/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6632575" y="5842635"/>
            <a:ext cx="574040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8000">
                <a:solidFill>
                  <a:srgbClr val="E75D39">
                    <a:alpha val="24000"/>
                  </a:srgbClr>
                </a:solidFill>
                <a:latin typeface=".萍方-简" panose="020B0100000000000000" charset="-122"/>
                <a:ea typeface=".萍方-简" panose="020B0100000000000000" charset="-122"/>
              </a:rPr>
              <a:t>CONTENTS</a:t>
            </a:r>
            <a:endParaRPr lang="en-US" altLang="zh-CN" sz="8000">
              <a:solidFill>
                <a:srgbClr val="E75D39">
                  <a:alpha val="24000"/>
                </a:srgb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grpSp>
        <p:nvGrpSpPr>
          <p:cNvPr id="11" name="d695eabe-e7e0-4a7a-aefc-ee082644e9e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-1"/>
            <a:ext cx="11544618" cy="6182360"/>
            <a:chOff x="0" y="-1"/>
            <a:chExt cx="11544618" cy="6182360"/>
          </a:xfrm>
        </p:grpSpPr>
        <p:cxnSp>
          <p:nvCxnSpPr>
            <p:cNvPr id="12" name="直接连接符 11"/>
            <p:cNvCxnSpPr>
              <a:stCxn id="18" idx="2"/>
            </p:cNvCxnSpPr>
            <p:nvPr/>
          </p:nvCxnSpPr>
          <p:spPr>
            <a:xfrm>
              <a:off x="813941" y="6143625"/>
              <a:ext cx="1070654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23" idx="2"/>
            </p:cNvCxnSpPr>
            <p:nvPr/>
          </p:nvCxnSpPr>
          <p:spPr>
            <a:xfrm>
              <a:off x="1697381" y="5442303"/>
              <a:ext cx="982310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22" idx="2"/>
            </p:cNvCxnSpPr>
            <p:nvPr/>
          </p:nvCxnSpPr>
          <p:spPr>
            <a:xfrm>
              <a:off x="2604951" y="4680486"/>
              <a:ext cx="8939667" cy="4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19" idx="2"/>
            </p:cNvCxnSpPr>
            <p:nvPr/>
          </p:nvCxnSpPr>
          <p:spPr>
            <a:xfrm>
              <a:off x="3464261" y="3919935"/>
              <a:ext cx="805622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20" idx="2"/>
            </p:cNvCxnSpPr>
            <p:nvPr/>
          </p:nvCxnSpPr>
          <p:spPr>
            <a:xfrm>
              <a:off x="4347701" y="3218432"/>
              <a:ext cx="7172787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>
              <a:stCxn id="21" idx="2"/>
            </p:cNvCxnSpPr>
            <p:nvPr/>
          </p:nvCxnSpPr>
          <p:spPr>
            <a:xfrm>
              <a:off x="5231140" y="2529000"/>
              <a:ext cx="6290935" cy="0"/>
            </a:xfrm>
            <a:prstGeom prst="line">
              <a:avLst/>
            </a:prstGeom>
            <a:ln w="12700" cap="rnd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ïṧḷiḓè"/>
            <p:cNvSpPr/>
            <p:nvPr/>
          </p:nvSpPr>
          <p:spPr bwMode="auto">
            <a:xfrm>
              <a:off x="669925" y="-1"/>
              <a:ext cx="288290" cy="614362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19" name="iṥlîḓé"/>
            <p:cNvSpPr/>
            <p:nvPr/>
          </p:nvSpPr>
          <p:spPr bwMode="auto">
            <a:xfrm>
              <a:off x="3320415" y="-1"/>
              <a:ext cx="288290" cy="391985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0" name="íṡḷîḋe"/>
            <p:cNvSpPr/>
            <p:nvPr/>
          </p:nvSpPr>
          <p:spPr bwMode="auto">
            <a:xfrm>
              <a:off x="4203700" y="-1"/>
              <a:ext cx="288290" cy="3218180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1" name="íṥ1ídê"/>
            <p:cNvSpPr/>
            <p:nvPr/>
          </p:nvSpPr>
          <p:spPr bwMode="auto">
            <a:xfrm>
              <a:off x="5087124" y="0"/>
              <a:ext cx="288032" cy="2529000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2" name="îṩļîḓe"/>
            <p:cNvSpPr/>
            <p:nvPr/>
          </p:nvSpPr>
          <p:spPr bwMode="auto">
            <a:xfrm>
              <a:off x="2436495" y="-1"/>
              <a:ext cx="336550" cy="468058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3" name="îsļíḓe"/>
            <p:cNvSpPr/>
            <p:nvPr/>
          </p:nvSpPr>
          <p:spPr bwMode="auto">
            <a:xfrm>
              <a:off x="1553210" y="-1"/>
              <a:ext cx="288290" cy="5442585"/>
            </a:xfrm>
            <a:prstGeom prst="rect">
              <a:avLst/>
            </a:prstGeom>
            <a:solidFill>
              <a:srgbClr val="DD592E"/>
            </a:solidFill>
            <a:ln w="19050">
              <a:noFill/>
              <a:round/>
            </a:ln>
          </p:spPr>
          <p:txBody>
            <a:bodyPr anchor="ctr"/>
            <a:p>
              <a:pPr algn="ctr"/>
            </a:p>
          </p:txBody>
        </p:sp>
        <p:sp>
          <p:nvSpPr>
            <p:cNvPr id="24" name="iSľíďe"/>
            <p:cNvSpPr/>
            <p:nvPr/>
          </p:nvSpPr>
          <p:spPr bwMode="auto">
            <a:xfrm>
              <a:off x="0" y="1096050"/>
              <a:ext cx="11520488" cy="45652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p>
              <a:pPr algn="r"/>
              <a:endParaRPr lang="en-US" altLang="zh-CN" b="1" dirty="0"/>
            </a:p>
          </p:txBody>
        </p:sp>
        <p:sp>
          <p:nvSpPr>
            <p:cNvPr id="33" name="íśļiḓè"/>
            <p:cNvSpPr/>
            <p:nvPr/>
          </p:nvSpPr>
          <p:spPr>
            <a:xfrm>
              <a:off x="10372090" y="5725794"/>
              <a:ext cx="114808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文字介绍</a:t>
              </a:r>
              <a:endParaRPr lang="zh-CN" altLang="en-US" b="1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34" name="íṥļiḑê"/>
            <p:cNvSpPr/>
            <p:nvPr/>
          </p:nvSpPr>
          <p:spPr>
            <a:xfrm>
              <a:off x="9873615" y="5039359"/>
              <a:ext cx="1665605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文字介绍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  <p:sp>
          <p:nvSpPr>
            <p:cNvPr id="35" name="ísḻiḑê"/>
            <p:cNvSpPr/>
            <p:nvPr/>
          </p:nvSpPr>
          <p:spPr>
            <a:xfrm>
              <a:off x="10132695" y="4278629"/>
              <a:ext cx="139700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未来规划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6" name="ï$líḓè"/>
            <p:cNvSpPr/>
            <p:nvPr/>
          </p:nvSpPr>
          <p:spPr>
            <a:xfrm>
              <a:off x="9806305" y="3519804"/>
              <a:ext cx="170434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存在问题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7" name="íśļíḍé"/>
            <p:cNvSpPr/>
            <p:nvPr/>
          </p:nvSpPr>
          <p:spPr>
            <a:xfrm>
              <a:off x="5397588" y="2814469"/>
              <a:ext cx="6141950" cy="456526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  <a:sym typeface="+mn-ea"/>
                </a:rPr>
                <a:t>平台进度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  <a:sym typeface="+mn-ea"/>
              </a:endParaRPr>
            </a:p>
          </p:txBody>
        </p:sp>
        <p:sp>
          <p:nvSpPr>
            <p:cNvPr id="38" name="íṧľîde"/>
            <p:cNvSpPr/>
            <p:nvPr/>
          </p:nvSpPr>
          <p:spPr>
            <a:xfrm>
              <a:off x="8620760" y="2078989"/>
              <a:ext cx="2899410" cy="456565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b">
              <a:noAutofit/>
            </a:bodyPr>
            <a:p>
              <a:pPr algn="r">
                <a:spcBef>
                  <a:spcPct val="0"/>
                </a:spcBef>
              </a:pPr>
              <a:r>
                <a:rPr lang="zh-CN" altLang="en-US" dirty="0">
                  <a:latin typeface=".萍方-简" panose="020B0100000000000000" charset="-122"/>
                  <a:ea typeface=".萍方-简" panose="020B0100000000000000" charset="-122"/>
                </a:rPr>
                <a:t>平台介绍</a:t>
              </a:r>
              <a:endParaRPr lang="zh-CN" altLang="en-US" dirty="0">
                <a:latin typeface=".萍方-简" panose="020B0100000000000000" charset="-122"/>
                <a:ea typeface=".萍方-简" panose="020B0100000000000000" charset="-122"/>
              </a:endParaRPr>
            </a:p>
          </p:txBody>
        </p:sp>
      </p:grpSp>
      <p:pic>
        <p:nvPicPr>
          <p:cNvPr id="10" name="图片 9" descr="透明-横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045" y="0"/>
            <a:ext cx="2075180" cy="8032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907280" y="104267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01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44315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02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33725" y="103505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03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50440" y="103505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04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17320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05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3870" y="1032510"/>
            <a:ext cx="68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.萍方-简" panose="020B0100000000000000" charset="-122"/>
                <a:ea typeface=".萍方-简" panose="020B0100000000000000" charset="-122"/>
                <a:cs typeface="Arial Rounded MT Bold" panose="020F0704030504030204" charset="0"/>
              </a:rPr>
              <a:t>06</a:t>
            </a:r>
            <a:endParaRPr lang="en-US" altLang="zh-CN" sz="3200">
              <a:latin typeface=".萍方-简" panose="020B0100000000000000" charset="-122"/>
              <a:ea typeface=".萍方-简" panose="020B0100000000000000" charset="-122"/>
              <a:cs typeface="Arial Rounded MT Bold" panose="020F07040305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平台介绍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/01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4765772" cy="661279"/>
            <a:chOff x="328179" y="253468"/>
            <a:chExt cx="4765772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3962169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pic>
        <p:nvPicPr>
          <p:cNvPr id="76" name="Graphic 75" descr="Social network with solid fill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0345" y="2718521"/>
            <a:ext cx="914400" cy="914400"/>
          </a:xfrm>
          <a:prstGeom prst="rect">
            <a:avLst/>
          </a:prstGeom>
        </p:spPr>
      </p:pic>
      <p:pic>
        <p:nvPicPr>
          <p:cNvPr id="78" name="Graphic 77" descr="Ethernet with solid fill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0345" y="3949663"/>
            <a:ext cx="914400" cy="914400"/>
          </a:xfrm>
          <a:prstGeom prst="rect">
            <a:avLst/>
          </a:prstGeom>
        </p:spPr>
      </p:pic>
      <p:sp>
        <p:nvSpPr>
          <p:cNvPr id="82" name="Rectangle 81"/>
          <p:cNvSpPr/>
          <p:nvPr/>
        </p:nvSpPr>
        <p:spPr>
          <a:xfrm>
            <a:off x="2774745" y="3958593"/>
            <a:ext cx="29260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解决方案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4" name="Graphic 83" descr="Atom with solid fill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60345" y="1442093"/>
            <a:ext cx="914400" cy="914400"/>
          </a:xfrm>
          <a:prstGeom prst="rect">
            <a:avLst/>
          </a:prstGeom>
        </p:spPr>
      </p:pic>
      <p:sp>
        <p:nvSpPr>
          <p:cNvPr id="85" name="Rectangle 84"/>
          <p:cNvSpPr/>
          <p:nvPr/>
        </p:nvSpPr>
        <p:spPr>
          <a:xfrm>
            <a:off x="2774745" y="1442093"/>
            <a:ext cx="42595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回归测试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84"/>
          <p:cNvSpPr/>
          <p:nvPr/>
        </p:nvSpPr>
        <p:spPr>
          <a:xfrm>
            <a:off x="2774745" y="2718443"/>
            <a:ext cx="361188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r>
              <a:rPr 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面临的问题</a:t>
            </a:r>
            <a:endParaRPr 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</a:t>
            </a:r>
            <a:r>
              <a:rPr lang="zh-CN" altLang="en-US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回归测试</a:t>
            </a:r>
            <a:endParaRPr lang="zh-CN" altLang="en-US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130" y="2146852"/>
            <a:ext cx="5989983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每个迭代都需要对旧功能进行APP回归测试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时间窗口限制</a:t>
            </a:r>
            <a:r>
              <a:rPr lang="zh-CN" altLang="en-US" dirty="0"/>
              <a:t>：UAT发布后两天内完成质量保证工作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测试流程：</a:t>
            </a:r>
            <a:r>
              <a:rPr lang="en-US" altLang="zh-CN" dirty="0"/>
              <a:t>xxx</a:t>
            </a:r>
            <a:r>
              <a:rPr lang="zh-CN" altLang="en-US" dirty="0"/>
              <a:t>图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endParaRPr lang="en-US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面临的问题</a:t>
            </a:r>
            <a:endParaRPr 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9130" y="1993265"/>
            <a:ext cx="1119886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  <a:sym typeface="+mn-ea"/>
              </a:rPr>
              <a:t>测试时间不足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dirty="0"/>
              <a:t>1</a:t>
            </a:r>
            <a:r>
              <a:rPr lang="zh-CN" altLang="en-US" dirty="0"/>
              <a:t>台设备 </a:t>
            </a:r>
            <a:r>
              <a:rPr lang="en-US" altLang="zh-CN" dirty="0"/>
              <a:t>&amp; 70</a:t>
            </a:r>
            <a:r>
              <a:rPr lang="zh-CN" altLang="en-US" dirty="0"/>
              <a:t>个测试用例 的时间花销：</a:t>
            </a:r>
            <a:r>
              <a:rPr lang="en-US" altLang="zh-CN" dirty="0"/>
              <a:t>2h</a:t>
            </a:r>
            <a:endParaRPr lang="en-US" altLang="zh-CN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如：</a:t>
            </a:r>
            <a:r>
              <a:rPr lang="en-US" dirty="0"/>
              <a:t>参与回归测试的设备有2（虚拟机）+14（真机）台，需要花费的时间 2（虚拟机）+ 14/2（真机)= 9h</a:t>
            </a:r>
            <a:endParaRPr 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dirty="0">
                <a:sym typeface="+mn-ea"/>
              </a:rPr>
              <a:t>不稳定因素</a:t>
            </a:r>
            <a:r>
              <a:rPr lang="zh-CN" dirty="0">
                <a:sym typeface="+mn-ea"/>
              </a:rPr>
              <a:t>导致需要重新测试：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人工操作的失误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网络问题</a:t>
            </a:r>
            <a:endParaRPr lang="zh-CN" dirty="0"/>
          </a:p>
          <a:p>
            <a:pPr marL="742950" lvl="1" indent="-285750">
              <a:buFont typeface="Arial" panose="020B0704020202020204" pitchFamily="34" charset="0"/>
              <a:buChar char="•"/>
            </a:pPr>
            <a:r>
              <a:rPr lang="zh-CN" dirty="0">
                <a:sym typeface="+mn-ea"/>
              </a:rPr>
              <a:t>服务端问题等</a:t>
            </a:r>
            <a:endParaRPr lang="en-US" altLang="en-US" b="1" dirty="0">
              <a:latin typeface=".萍方-简" panose="020B0100000000000000" charset="-122"/>
              <a:ea typeface=".萍方-简" panose="020B0100000000000000" charset="-122"/>
              <a:sym typeface="+mn-ea"/>
            </a:endParaRPr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  <a:sym typeface="+mn-ea"/>
              </a:rPr>
              <a:t>人工操作参与度高</a:t>
            </a:r>
            <a:endParaRPr lang="zh-CN" altLang="en-US" b="1">
              <a:latin typeface=".萍方-简" panose="020B0100000000000000" charset="-122"/>
              <a:ea typeface=".萍方-简" panose="020B0100000000000000" charset="-122"/>
            </a:endParaRPr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需要人工参与的流程：</a:t>
            </a:r>
            <a:r>
              <a:rPr lang="en-US" altLang="zh-CN" dirty="0"/>
              <a:t>xxx</a:t>
            </a:r>
            <a:endParaRPr lang="en-US" altLang="zh-CN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</a:rPr>
              <a:t>缺少测试报告的管理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allure </a:t>
            </a:r>
            <a:r>
              <a:rPr lang="zh-CN" altLang="en-US" dirty="0"/>
              <a:t>测试报告</a:t>
            </a:r>
            <a:endParaRPr lang="en-US" altLang="zh-CN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UI </a:t>
            </a:r>
            <a:r>
              <a:rPr lang="zh-CN" altLang="en-US" dirty="0"/>
              <a:t>测试报告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>
                <a:latin typeface=".萍方-简" panose="020B0100000000000000" charset="-122"/>
                <a:ea typeface=".萍方-简" panose="020B0100000000000000" charset="-122"/>
              </a:rPr>
              <a:t>不支持并行测试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case</a:t>
            </a:r>
            <a:r>
              <a:rPr lang="zh-CN" altLang="en-US" dirty="0"/>
              <a:t>之间没有数据隔离，会互相干扰</a:t>
            </a:r>
            <a:endParaRPr lang="zh-CN" altLang="en-US" dirty="0"/>
          </a:p>
          <a:p>
            <a:pPr indent="0">
              <a:buFont typeface="Arial" panose="020B0704020202020204" pitchFamily="34" charset="0"/>
              <a:buNone/>
            </a:pPr>
            <a:r>
              <a:rPr lang="zh-CN" altLang="en-US" b="1" dirty="0"/>
              <a:t>没有监控和警告</a:t>
            </a:r>
            <a:endParaRPr lang="zh-CN" altLang="en-US" b="1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en-US" altLang="zh-CN" dirty="0"/>
              <a:t>测试过程没有进度通知和警告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53468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02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平台介绍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zh-CN" alt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解决方案</a:t>
            </a:r>
            <a:endParaRPr 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" y="2146935"/>
            <a:ext cx="1105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搭建自动化测试平台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Report</a:t>
            </a:r>
            <a:r>
              <a:rPr lang="zh-CN" altLang="en-US" dirty="0"/>
              <a:t>报告管理站点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test-agent</a:t>
            </a:r>
            <a:r>
              <a:rPr lang="zh-CN" altLang="en-US" dirty="0"/>
              <a:t>服务，用来</a:t>
            </a:r>
            <a:r>
              <a:rPr lang="zh-CN" altLang="en-US" dirty="0">
                <a:sym typeface="+mn-ea"/>
              </a:rPr>
              <a:t>代理第三方服务 </a:t>
            </a:r>
            <a:r>
              <a:rPr lang="en-US" altLang="zh-CN" dirty="0"/>
              <a:t>&amp; </a:t>
            </a:r>
            <a:r>
              <a:rPr lang="zh-CN" altLang="en-US" dirty="0"/>
              <a:t>创建测试数据达到数据隔离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l="5048" t="15264" r="-109" b="13177"/>
          <a:stretch>
            <a:fillRect/>
          </a:stretch>
        </p:blipFill>
        <p:spPr>
          <a:xfrm>
            <a:off x="4411980" y="-19050"/>
            <a:ext cx="9624695" cy="68764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32495" r="-108"/>
          <a:stretch>
            <a:fillRect/>
          </a:stretch>
        </p:blipFill>
        <p:spPr>
          <a:xfrm>
            <a:off x="10220325" y="-10160"/>
            <a:ext cx="1773555" cy="11766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/>
          <a:srcRect l="4923" t="7784" r="-109" b="11181"/>
          <a:stretch>
            <a:fillRect/>
          </a:stretch>
        </p:blipFill>
        <p:spPr>
          <a:xfrm>
            <a:off x="488950" y="0"/>
            <a:ext cx="8286750" cy="6861810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670560" y="1028700"/>
            <a:ext cx="10850563" cy="51085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57200" sx="102000" sy="102000" algn="ctr" rotWithShape="0">
              <a:schemeClr val="tx1">
                <a:alpha val="1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>
          <a:xfrm>
            <a:off x="5127625" y="2549525"/>
            <a:ext cx="3872230" cy="1376045"/>
          </a:xfrm>
        </p:spPr>
        <p:txBody>
          <a:bodyPr>
            <a:normAutofit/>
          </a:bodyPr>
          <a:p>
            <a:pPr algn="dist" fontAlgn="auto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.萍方-简" panose="020B0100000000000000" charset="-122"/>
                <a:ea typeface=".萍方-简" panose="020B0100000000000000" charset="-122"/>
              </a:rPr>
              <a:t>平台进度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sp>
        <p:nvSpPr>
          <p:cNvPr id="15" name="文本占位符 14"/>
          <p:cNvSpPr>
            <a:spLocks noGrp="1"/>
          </p:cNvSpPr>
          <p:nvPr>
            <p:ph type="body" idx="1"/>
          </p:nvPr>
        </p:nvSpPr>
        <p:spPr>
          <a:xfrm>
            <a:off x="5165725" y="3696335"/>
            <a:ext cx="2541270" cy="508000"/>
          </a:xfrm>
        </p:spPr>
        <p:txBody>
          <a:bodyPr/>
          <a:p>
            <a:pPr algn="dist" fontAlgn="auto">
              <a:lnSpc>
                <a:spcPct val="130000"/>
              </a:lnSpc>
            </a:pPr>
            <a:r>
              <a:rPr lang="en-US" altLang="zh-CN" sz="2000" dirty="0">
                <a:solidFill>
                  <a:schemeClr val="bg2">
                    <a:lumMod val="90000"/>
                  </a:schemeClr>
                </a:solidFill>
                <a:latin typeface=".萍方-简" panose="020B0100000000000000" charset="-122"/>
                <a:ea typeface=".萍方-简" panose="020B0100000000000000" charset="-122"/>
                <a:sym typeface="+mn-ea"/>
              </a:rPr>
              <a:t>TEXT TEXT TEXT</a:t>
            </a:r>
            <a:endParaRPr lang="en-US" altLang="zh-CN" sz="2000" dirty="0">
              <a:solidFill>
                <a:schemeClr val="bg2">
                  <a:lumMod val="90000"/>
                </a:schemeClr>
              </a:solidFill>
              <a:latin typeface=".萍方-简" panose="020B0100000000000000" charset="-122"/>
              <a:ea typeface=".萍方-简" panose="020B0100000000000000" charset="-122"/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21665" y="-737870"/>
            <a:ext cx="2031365" cy="7378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1690" y="2910840"/>
            <a:ext cx="162750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>
                <a:solidFill>
                  <a:srgbClr val="E75D39"/>
                </a:solidFill>
                <a:latin typeface=".萍方-简" panose="020B0100000000000000" charset="-122"/>
                <a:ea typeface=".萍方-简" panose="020B0100000000000000" charset="-122"/>
              </a:rPr>
              <a:t>/02</a:t>
            </a:r>
            <a:endParaRPr lang="en-US" altLang="zh-CN" sz="6000">
              <a:solidFill>
                <a:srgbClr val="E75D39"/>
              </a:solidFill>
              <a:latin typeface=".萍方-简" panose="020B0100000000000000" charset="-122"/>
              <a:ea typeface=".萍方-简" panose="020B01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"/>
          <a:srcRect l="35878" t="4480" r="-30897" b="-2769"/>
          <a:stretch>
            <a:fillRect/>
          </a:stretch>
        </p:blipFill>
        <p:spPr>
          <a:xfrm>
            <a:off x="-10160" y="5144135"/>
            <a:ext cx="1683385" cy="17132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28179" y="287123"/>
            <a:ext cx="5696289" cy="661279"/>
            <a:chOff x="328179" y="253468"/>
            <a:chExt cx="5696289" cy="661279"/>
          </a:xfrm>
        </p:grpSpPr>
        <p:grpSp>
          <p:nvGrpSpPr>
            <p:cNvPr id="4" name="组合 3"/>
            <p:cNvGrpSpPr/>
            <p:nvPr/>
          </p:nvGrpSpPr>
          <p:grpSpPr>
            <a:xfrm>
              <a:off x="328179" y="253468"/>
              <a:ext cx="661279" cy="661279"/>
              <a:chOff x="328179" y="253469"/>
              <a:chExt cx="661279" cy="661279"/>
            </a:xfrm>
          </p:grpSpPr>
          <p:sp>
            <p:nvSpPr>
              <p:cNvPr id="2" name="矩形: 圆角 1"/>
              <p:cNvSpPr/>
              <p:nvPr/>
            </p:nvSpPr>
            <p:spPr>
              <a:xfrm rot="18822406">
                <a:off x="328179" y="253469"/>
                <a:ext cx="661279" cy="661279"/>
              </a:xfrm>
              <a:prstGeom prst="roundRect">
                <a:avLst>
                  <a:gd name="adj" fmla="val 24086"/>
                </a:avLst>
              </a:prstGeom>
              <a:solidFill>
                <a:srgbClr val="F46F25"/>
              </a:solidFill>
              <a:ln>
                <a:noFill/>
              </a:ln>
              <a:effectLst>
                <a:outerShdw blurRad="393700" dist="38100" dir="5400000" sx="101000" sy="101000" algn="t" rotWithShape="0">
                  <a:prstClr val="black">
                    <a:alpha val="2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334782" y="322498"/>
                <a:ext cx="648072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8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思源黑体" panose="020B0500000000000000" pitchFamily="34" charset="-122"/>
                    <a:ea typeface="思源黑体" panose="020B0500000000000000" pitchFamily="34" charset="-122"/>
                    <a:sym typeface="思源黑体" panose="020B0500000000000000" pitchFamily="34" charset="-122"/>
                  </a:rPr>
                  <a:t>01</a:t>
                </a:r>
                <a:endParaRPr lang="zh-CN" altLang="en-US" sz="28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endParaRPr>
              </a:p>
            </p:txBody>
          </p:sp>
        </p:grpSp>
        <p:sp>
          <p:nvSpPr>
            <p:cNvPr id="5" name="文本框 4"/>
            <p:cNvSpPr txBox="1"/>
            <p:nvPr/>
          </p:nvSpPr>
          <p:spPr>
            <a:xfrm>
              <a:off x="1131782" y="293177"/>
              <a:ext cx="4892686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平台基本概念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矩形: 圆角 8"/>
          <p:cNvSpPr/>
          <p:nvPr/>
        </p:nvSpPr>
        <p:spPr>
          <a:xfrm rot="18988788">
            <a:off x="7518466" y="4734959"/>
            <a:ext cx="6179945" cy="6179945"/>
          </a:xfrm>
          <a:prstGeom prst="roundRect">
            <a:avLst>
              <a:gd name="adj" fmla="val 29587"/>
            </a:avLst>
          </a:prstGeom>
          <a:solidFill>
            <a:srgbClr val="F2F2F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" panose="020B0500000000000000" pitchFamily="34" charset="-122"/>
              <a:ea typeface="思源黑体" panose="020B0500000000000000" pitchFamily="34" charset="-122"/>
              <a:sym typeface="思源黑体" panose="020B0500000000000000" pitchFamily="34" charset="-122"/>
            </a:endParaRPr>
          </a:p>
        </p:txBody>
      </p:sp>
      <p:pic>
        <p:nvPicPr>
          <p:cNvPr id="69" name="图片 9" descr="透明-横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16820" y="75034"/>
            <a:ext cx="2075180" cy="803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58818" y="1406733"/>
            <a:ext cx="7075870" cy="4603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/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app</a:t>
            </a:r>
            <a:endParaRPr lang="en-US" altLang="zh-CN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5020" y="2146935"/>
            <a:ext cx="110540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搭建自动化测试平台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Report</a:t>
            </a:r>
            <a:r>
              <a:rPr lang="zh-CN" altLang="en-US" dirty="0"/>
              <a:t>报告管理站点</a:t>
            </a:r>
            <a:endParaRPr lang="zh-CN" altLang="en-US" dirty="0"/>
          </a:p>
          <a:p>
            <a:pPr marL="285750" indent="-285750">
              <a:buFont typeface="Arial" panose="020B0704020202020204" pitchFamily="34" charset="0"/>
              <a:buChar char="•"/>
            </a:pPr>
            <a:r>
              <a:rPr lang="zh-CN" altLang="en-US" dirty="0"/>
              <a:t>搭建</a:t>
            </a:r>
            <a:r>
              <a:rPr lang="en-US" altLang="zh-CN" dirty="0"/>
              <a:t>test-agent</a:t>
            </a:r>
            <a:r>
              <a:rPr lang="zh-CN" altLang="en-US" dirty="0"/>
              <a:t>服务，用来</a:t>
            </a:r>
            <a:r>
              <a:rPr lang="zh-CN" altLang="en-US" dirty="0">
                <a:sym typeface="+mn-ea"/>
              </a:rPr>
              <a:t>代理第三方服务 </a:t>
            </a:r>
            <a:r>
              <a:rPr lang="en-US" altLang="zh-CN" dirty="0"/>
              <a:t>&amp; </a:t>
            </a:r>
            <a:r>
              <a:rPr lang="zh-CN" altLang="en-US" dirty="0"/>
              <a:t>创建测试数据达到数据隔离</a:t>
            </a:r>
            <a:endParaRPr lang="en-US" altLang="zh-CN" dirty="0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tags/tag1.xml><?xml version="1.0" encoding="utf-8"?>
<p:tagLst xmlns:p="http://schemas.openxmlformats.org/presentationml/2006/main">
  <p:tag name="ISLIDE.DIAGRAM" val="d695eabe-e7e0-4a7a-aefc-ee082644e9e4"/>
</p:tagLst>
</file>

<file path=ppt/tags/tag10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11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2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13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4.xml><?xml version="1.0" encoding="utf-8"?>
<p:tagLst xmlns:p="http://schemas.openxmlformats.org/presentationml/2006/main">
  <p:tag name="TIMING" val="|0.2|0.2|0.2|0.2|0.3|0.2"/>
</p:tagLst>
</file>

<file path=ppt/tags/tag15.xml><?xml version="1.0" encoding="utf-8"?>
<p:tagLst xmlns:p="http://schemas.openxmlformats.org/presentationml/2006/main">
  <p:tag name="ISLIDE.DIAGRAM" val="c894fd13-772e-4be3-afab-27d865416d73"/>
</p:tagLst>
</file>

<file path=ppt/tags/tag16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17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18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19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20.xml><?xml version="1.0" encoding="utf-8"?>
<p:tagLst xmlns:p="http://schemas.openxmlformats.org/presentationml/2006/main">
  <p:tag name="ISLIDE.DIAGRAM" val="eaae9aac-3b96-4263-814d-e1da316c16fd"/>
</p:tagLst>
</file>

<file path=ppt/tags/tag21.xml><?xml version="1.0" encoding="utf-8"?>
<p:tagLst xmlns:p="http://schemas.openxmlformats.org/presentationml/2006/main">
  <p:tag name="KSO_WM_UNIT_PLACING_PICTURE_USER_VIEWPORT" val="{&quot;height&quot;:10829,&quot;width&quot;:15157}"/>
</p:tagLst>
</file>

<file path=ppt/tags/tag22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3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24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25.xml><?xml version="1.0" encoding="utf-8"?>
<p:tagLst xmlns:p="http://schemas.openxmlformats.org/presentationml/2006/main">
  <p:tag name="ISLIDE.DIAGRAM" val="6b724148-1469-474b-af26-c2bcadae53f8"/>
</p:tagLst>
</file>

<file path=ppt/tags/tag26.xml><?xml version="1.0" encoding="utf-8"?>
<p:tagLst xmlns:p="http://schemas.openxmlformats.org/presentationml/2006/main">
  <p:tag name="ISLIDE.DIAGRAM" val="89d3f7f9-396d-464c-bc52-1a38af648109"/>
</p:tagLst>
</file>

<file path=ppt/tags/tag3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4.xml><?xml version="1.0" encoding="utf-8"?>
<p:tagLst xmlns:p="http://schemas.openxmlformats.org/presentationml/2006/main">
  <p:tag name="KSO_WM_UNIT_PLACING_PICTURE_USER_VIEWPORT" val="{&quot;height&quot;:10806,&quot;width&quot;:13050}"/>
</p:tagLst>
</file>

<file path=ppt/tags/tag5.xml><?xml version="1.0" encoding="utf-8"?>
<p:tagLst xmlns:p="http://schemas.openxmlformats.org/presentationml/2006/main">
  <p:tag name="KSO_WM_UNIT_PLACING_PICTURE_USER_VIEWPORT" val="{&quot;height&quot;:1853,&quot;width&quot;:2793}"/>
</p:tagLst>
</file>

<file path=ppt/tags/tag6.xml><?xml version="1.0" encoding="utf-8"?>
<p:tagLst xmlns:p="http://schemas.openxmlformats.org/presentationml/2006/main">
  <p:tag name="TIMING" val="|0.2|0.2|0.2|0.2|0.3|0.2"/>
</p:tagLst>
</file>

<file path=ppt/tags/tag7.xml><?xml version="1.0" encoding="utf-8"?>
<p:tagLst xmlns:p="http://schemas.openxmlformats.org/presentationml/2006/main">
  <p:tag name="TIMING" val="|0.2|0.2|0.2|0.2|0.3|0.2"/>
</p:tagLst>
</file>

<file path=ppt/tags/tag8.xml><?xml version="1.0" encoding="utf-8"?>
<p:tagLst xmlns:p="http://schemas.openxmlformats.org/presentationml/2006/main">
  <p:tag name="TIMING" val="|0.2|0.2|0.2|0.2|0.3|0.2"/>
</p:tagLst>
</file>

<file path=ppt/tags/tag9.xml><?xml version="1.0" encoding="utf-8"?>
<p:tagLst xmlns:p="http://schemas.openxmlformats.org/presentationml/2006/main">
  <p:tag name="TIMING" val="|0.2|0.2|0.2|0.2|0.3|0.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2"/>
            </a:gs>
            <a:gs pos="100000">
              <a:srgbClr val="DD592E"/>
            </a:gs>
          </a:gsLst>
          <a:lin ang="3600000" scaled="0"/>
        </a:gradFill>
        <a:ln w="25400">
          <a:noFill/>
        </a:ln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lang="zh-CN" altLang="en-US" b="1">
            <a:latin typeface=".萍方-简" panose="020B0100000000000000" charset="-122"/>
            <a:ea typeface=".萍方-简" panose="020B0100000000000000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1724</Words>
  <Application>WPS Presentation</Application>
  <PresentationFormat>宽屏</PresentationFormat>
  <Paragraphs>260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48" baseType="lpstr">
      <vt:lpstr>Arial</vt:lpstr>
      <vt:lpstr>SimSun</vt:lpstr>
      <vt:lpstr>Wingdings</vt:lpstr>
      <vt:lpstr>.萍方-简</vt:lpstr>
      <vt:lpstr>冬青黑体简体中文</vt:lpstr>
      <vt:lpstr>Calibri</vt:lpstr>
      <vt:lpstr>Arial Rounded MT Bold</vt:lpstr>
      <vt:lpstr>微软雅黑</vt:lpstr>
      <vt:lpstr>Times New Roman</vt:lpstr>
      <vt:lpstr>Wingdings</vt:lpstr>
      <vt:lpstr>Helvetica Neue</vt:lpstr>
      <vt:lpstr>汉仪旗黑</vt:lpstr>
      <vt:lpstr>Arial Unicode MS</vt:lpstr>
      <vt:lpstr>宋体-简</vt:lpstr>
      <vt:lpstr>SimSun</vt:lpstr>
      <vt:lpstr>Calibri</vt:lpstr>
      <vt:lpstr>思源黑体</vt:lpstr>
      <vt:lpstr>苹方-简</vt:lpstr>
      <vt:lpstr>微软雅黑</vt:lpstr>
      <vt:lpstr>Heiti SC Light</vt:lpstr>
      <vt:lpstr>Arial Regular</vt:lpstr>
      <vt:lpstr>Bodoni 72 Book</vt:lpstr>
      <vt:lpstr>Farah</vt:lpstr>
      <vt:lpstr>Geeza Pro Regular</vt:lpstr>
      <vt:lpstr>Hiragino Maru Gothic Pro</vt:lpstr>
      <vt:lpstr>Telugu Sangam MN Regular</vt:lpstr>
      <vt:lpstr>Mshtakan Regular</vt:lpstr>
      <vt:lpstr>Hoefler Text Regular</vt:lpstr>
      <vt:lpstr>Diwan Thuluth</vt:lpstr>
      <vt:lpstr>Trebuchet MS Regular</vt:lpstr>
      <vt:lpstr>Office 主题</vt:lpstr>
      <vt:lpstr>PowerPoint 演示文稿</vt:lpstr>
      <vt:lpstr>PowerPoint 演示文稿</vt:lpstr>
      <vt:lpstr>文字介绍</vt:lpstr>
      <vt:lpstr>PowerPoint 演示文稿</vt:lpstr>
      <vt:lpstr>PowerPoint 演示文稿</vt:lpstr>
      <vt:lpstr>PowerPoint 演示文稿</vt:lpstr>
      <vt:lpstr>PowerPoint 演示文稿</vt:lpstr>
      <vt:lpstr>文字介绍</vt:lpstr>
      <vt:lpstr>PowerPoint 演示文稿</vt:lpstr>
      <vt:lpstr>PowerPoint 演示文稿</vt:lpstr>
      <vt:lpstr>PowerPoint 演示文稿</vt:lpstr>
      <vt:lpstr>文字介绍</vt:lpstr>
      <vt:lpstr>PowerPoint 演示文稿</vt:lpstr>
      <vt:lpstr>文字介绍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chancetop</dc:creator>
  <cp:lastModifiedBy>yannilan</cp:lastModifiedBy>
  <cp:revision>96</cp:revision>
  <dcterms:created xsi:type="dcterms:W3CDTF">2023-09-27T02:07:20Z</dcterms:created>
  <dcterms:modified xsi:type="dcterms:W3CDTF">2023-09-27T02:07:20Z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B895772237134C89BB591B230F60969C</vt:lpwstr>
  </property>
  <property fmtid="{D5CDD505-2E9C-101B-9397-08002B2CF9AE}" pid="3" name="KSOProductBuildVer">
    <vt:lpwstr>1033-3.2.0.6442</vt:lpwstr>
  </property>
</Properties>
</file>