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60" autoAdjust="0"/>
  </p:normalViewPr>
  <p:slideViewPr>
    <p:cSldViewPr>
      <p:cViewPr varScale="1">
        <p:scale>
          <a:sx n="68" d="100"/>
          <a:sy n="68" d="100"/>
        </p:scale>
        <p:origin x="6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ADC55A0-1334-4F96-8C16-5E1761FE5BA9}" type="datetimeFigureOut">
              <a:rPr lang="zh-CN" altLang="en-US"/>
              <a:pPr>
                <a:defRPr/>
              </a:pPr>
              <a:t>2018/1/1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8E2BD32-4F94-4A1A-A37C-EC61C8B36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29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B53669-A203-4B09-B385-4B5445069D6F}" type="datetimeFigureOut">
              <a:rPr lang="zh-CN" altLang="en-US" smtClean="0"/>
              <a:pPr>
                <a:defRPr/>
              </a:pPr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502ACC-880C-4BC4-97FB-094756A778D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52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CEF734-CC61-48DE-8AD0-ED7569C84BF8}" type="datetimeFigureOut">
              <a:rPr lang="zh-CN" altLang="en-US" smtClean="0"/>
              <a:pPr>
                <a:defRPr/>
              </a:pPr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9798E-D4EF-4663-BFE2-A315FBD220F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8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8C981D-2918-4200-8E0E-D3FDA391E6B8}" type="datetimeFigureOut">
              <a:rPr lang="zh-CN" altLang="en-US" smtClean="0"/>
              <a:pPr>
                <a:defRPr/>
              </a:pPr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47393-2CA7-4EE6-9261-BC742C0ABF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00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4B02C9-B50D-46FE-B4D4-0737A2A3DA2E}" type="datetimeFigureOut">
              <a:rPr lang="zh-CN" altLang="en-US" smtClean="0"/>
              <a:pPr>
                <a:defRPr/>
              </a:pPr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CDD28-46AD-4755-9098-BBD70D95CE7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1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6C5241-81BA-44BF-AE72-CCA313DFF4A0}" type="datetimeFigureOut">
              <a:rPr lang="zh-CN" altLang="en-US" smtClean="0"/>
              <a:pPr>
                <a:defRPr/>
              </a:pPr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46FE3-5BF7-4807-BCA8-F405220FDB8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9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6B7313-E84B-4D72-ACE5-1E6A0E5C7DD9}" type="datetimeFigureOut">
              <a:rPr lang="zh-CN" altLang="en-US" smtClean="0"/>
              <a:pPr>
                <a:defRPr/>
              </a:pPr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6881C-FB7E-454A-83C1-C98E1D002C1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144784-8433-41B5-B01F-F9919A177DC0}" type="datetimeFigureOut">
              <a:rPr lang="zh-CN" altLang="en-US" smtClean="0"/>
              <a:pPr>
                <a:defRPr/>
              </a:pPr>
              <a:t>2018/1/1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215DD-AAD1-44DC-B4EE-9B17DCF6A24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5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0CFC3B-E8CE-4AA7-8E53-9DB5B9D01825}" type="datetimeFigureOut">
              <a:rPr lang="zh-CN" altLang="en-US" smtClean="0"/>
              <a:pPr>
                <a:defRPr/>
              </a:pPr>
              <a:t>2018/1/1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2BD8A-A747-4D4F-908C-3CD7745EF2F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56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38739B-625C-468E-BEF7-E013C8F581E1}" type="datetimeFigureOut">
              <a:rPr lang="zh-CN" altLang="en-US" smtClean="0"/>
              <a:pPr>
                <a:defRPr/>
              </a:pPr>
              <a:t>2018/1/1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B2557-3121-4A13-9E41-5E51EDBA78EC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2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FFF5D1-C0EE-4E9E-BEAD-A028321DFD82}" type="datetimeFigureOut">
              <a:rPr lang="zh-CN" altLang="en-US" smtClean="0"/>
              <a:pPr>
                <a:defRPr/>
              </a:pPr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C479E-9F00-4239-BB4A-8001498FB96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8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E8511A-ED33-4D81-B08D-A44BBA22AFF9}" type="datetimeFigureOut">
              <a:rPr lang="zh-CN" altLang="en-US" smtClean="0"/>
              <a:pPr>
                <a:defRPr/>
              </a:pPr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BE08D-4CB0-4973-8602-016EE82C5BA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7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97967AE-0CFA-4A6E-AD6C-4045F7B0BFE4}" type="datetimeFigureOut">
              <a:rPr lang="zh-CN" altLang="en-US" smtClean="0"/>
              <a:pPr>
                <a:defRPr/>
              </a:pPr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FBABA2-781A-4400-8612-4C7B69C7C61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8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点回顾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/>
              <a:t>适用于复习</a:t>
            </a:r>
            <a:r>
              <a:rPr lang="zh-CN" altLang="en-US" dirty="0"/>
              <a:t>完一轮的同学</a:t>
            </a:r>
            <a:endParaRPr lang="en-US" altLang="zh-CN" dirty="0"/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/>
              <a:t>用于检查是否有遗漏的知识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/>
              <a:t>不能只会概念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3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操作系统导论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操作系统类型（批处理、分时、实时）</a:t>
            </a:r>
            <a:endParaRPr lang="en-US" altLang="zh-CN" dirty="0" smtClean="0"/>
          </a:p>
          <a:p>
            <a:r>
              <a:rPr lang="zh-CN" altLang="en-US" dirty="0" smtClean="0"/>
              <a:t>操作系统特点（</a:t>
            </a:r>
            <a:r>
              <a:rPr lang="zh-CN" altLang="en-US" dirty="0"/>
              <a:t>并发、共享、虚拟、异步、多线程、微内核、网络化、</a:t>
            </a:r>
            <a:r>
              <a:rPr lang="zh-CN" altLang="en-US" dirty="0" smtClean="0"/>
              <a:t>多媒体）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25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前驱图</a:t>
            </a:r>
            <a:endParaRPr lang="en-US" altLang="zh-CN" dirty="0" smtClean="0"/>
          </a:p>
          <a:p>
            <a:r>
              <a:rPr lang="zh-CN" altLang="en-US" dirty="0" smtClean="0"/>
              <a:t>进程和线程的区别</a:t>
            </a:r>
            <a:endParaRPr lang="en-US" altLang="zh-CN" dirty="0" smtClean="0"/>
          </a:p>
          <a:p>
            <a:r>
              <a:rPr lang="zh-CN" altLang="en-US" dirty="0" smtClean="0"/>
              <a:t>信号量同步应用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54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调度层次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高级调度（长程调度、作业调度）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低级调度（短程调度、进程调度）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中级调度（内存调度、内存对换）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/>
              <a:t>抢占、非抢占</a:t>
            </a:r>
            <a:r>
              <a:rPr lang="zh-CN" altLang="en-US" dirty="0" smtClean="0"/>
              <a:t>调度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等待时间和周转时间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335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批处理系统调度算法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先来先服务（</a:t>
            </a:r>
            <a:r>
              <a:rPr lang="en-US" altLang="zh-CN" dirty="0"/>
              <a:t>FCFS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短作业优先（</a:t>
            </a:r>
            <a:r>
              <a:rPr lang="en-US" altLang="zh-CN" dirty="0"/>
              <a:t>SJF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优先级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高响应比</a:t>
            </a:r>
            <a:r>
              <a:rPr lang="zh-CN" altLang="en-US" dirty="0" smtClean="0"/>
              <a:t>优先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分时系统</a:t>
            </a:r>
            <a:r>
              <a:rPr lang="zh-CN" altLang="en-US" dirty="0"/>
              <a:t>调度算法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下一个最短</a:t>
            </a:r>
            <a:r>
              <a:rPr lang="en-US" altLang="zh-CN" dirty="0"/>
              <a:t>CPU</a:t>
            </a:r>
            <a:r>
              <a:rPr lang="zh-CN" altLang="en-US" dirty="0"/>
              <a:t>区间算法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时间片轮转调度算法（</a:t>
            </a:r>
            <a:r>
              <a:rPr lang="en-US" altLang="zh-CN" dirty="0"/>
              <a:t>RR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优先级调度算法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基于公平原则的调度算法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5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 smtClean="0"/>
              <a:t>实时系统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软实时和硬实时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周期任务</a:t>
            </a:r>
            <a:endParaRPr lang="en-US" altLang="zh-CN" dirty="0" smtClean="0"/>
          </a:p>
          <a:p>
            <a:pPr lvl="1"/>
            <a:r>
              <a:rPr lang="zh-CN" altLang="en-US" dirty="0"/>
              <a:t>实现实时调度的基本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lvl="1"/>
            <a:r>
              <a:rPr lang="zh-CN" altLang="en-US" dirty="0"/>
              <a:t>最早截止时间优先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/>
              <a:t>最低松弛度优先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死锁</a:t>
            </a:r>
            <a:endParaRPr lang="en-US" altLang="zh-CN" dirty="0" smtClean="0"/>
          </a:p>
          <a:p>
            <a:pPr lvl="1"/>
            <a:r>
              <a:rPr lang="zh-CN" altLang="en-US" dirty="0"/>
              <a:t>可抢占资源和不可抢占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死锁的四个必要条件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银行家算法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89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连续存储管理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伙伴系统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分区分配和回收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动态重定位</a:t>
            </a:r>
            <a:endParaRPr lang="en-US" altLang="zh-CN" dirty="0" smtClean="0"/>
          </a:p>
          <a:p>
            <a:r>
              <a:rPr lang="zh-CN" altLang="en-US" dirty="0" smtClean="0"/>
              <a:t>离散</a:t>
            </a:r>
            <a:r>
              <a:rPr lang="zh-CN" altLang="en-US" dirty="0"/>
              <a:t>存储管理</a:t>
            </a:r>
          </a:p>
          <a:p>
            <a:pPr lvl="1"/>
            <a:r>
              <a:rPr lang="zh-CN" altLang="en-US" dirty="0" smtClean="0"/>
              <a:t>分页、分段、段页式</a:t>
            </a:r>
            <a:endParaRPr lang="en-US" altLang="zh-CN" dirty="0" smtClean="0"/>
          </a:p>
          <a:p>
            <a:pPr lvl="1"/>
            <a:r>
              <a:rPr lang="zh-CN" altLang="en-US" dirty="0"/>
              <a:t>三</a:t>
            </a:r>
            <a:r>
              <a:rPr lang="zh-CN" altLang="en-US" dirty="0" smtClean="0"/>
              <a:t>种管理类型的逻辑</a:t>
            </a:r>
            <a:r>
              <a:rPr lang="en-US" altLang="zh-CN" dirty="0" smtClean="0"/>
              <a:t>-</a:t>
            </a:r>
            <a:r>
              <a:rPr lang="zh-CN" altLang="en-US" dirty="0" smtClean="0"/>
              <a:t>物理地址转换</a:t>
            </a:r>
            <a:endParaRPr lang="en-US" altLang="zh-CN" dirty="0" smtClean="0"/>
          </a:p>
          <a:p>
            <a:r>
              <a:rPr lang="zh-CN" altLang="en-US" dirty="0" smtClean="0"/>
              <a:t>虚拟内存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页面对换算法：</a:t>
            </a:r>
            <a:r>
              <a:rPr lang="en-US" altLang="zh-CN" dirty="0" smtClean="0"/>
              <a:t>OPT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LRU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61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硬盘和文件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文件目录、树形结构、文件路径</a:t>
            </a:r>
            <a:endParaRPr lang="en-US" altLang="zh-CN" dirty="0" smtClean="0"/>
          </a:p>
          <a:p>
            <a:r>
              <a:rPr lang="zh-CN" altLang="en-US" dirty="0" smtClean="0"/>
              <a:t>硬盘文件的</a:t>
            </a:r>
            <a:r>
              <a:rPr lang="zh-CN" altLang="en-US" dirty="0"/>
              <a:t>混合索引组织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zh-CN" altLang="en-US" dirty="0"/>
              <a:t>位图</a:t>
            </a:r>
            <a:r>
              <a:rPr lang="zh-CN" altLang="en-US" dirty="0" smtClean="0"/>
              <a:t>法硬盘空间管理</a:t>
            </a:r>
            <a:endParaRPr lang="en-US" altLang="zh-CN" dirty="0" smtClean="0"/>
          </a:p>
          <a:p>
            <a:r>
              <a:rPr lang="zh-CN" altLang="en-US" dirty="0" smtClean="0"/>
              <a:t>磁盘寻道调度算法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FCFS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SSTF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SCAN</a:t>
            </a:r>
            <a:r>
              <a:rPr lang="zh-CN" altLang="en-US" dirty="0" smtClean="0"/>
              <a:t>、</a:t>
            </a:r>
            <a:r>
              <a:rPr lang="en-US" altLang="zh-CN" smtClean="0"/>
              <a:t>CSCAN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13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5749</TotalTime>
  <Words>262</Words>
  <Application>Microsoft Office PowerPoint</Application>
  <PresentationFormat>全屏显示(4:3)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Office 主题​​</vt:lpstr>
      <vt:lpstr>知识点回顾</vt:lpstr>
      <vt:lpstr>操作系统导论</vt:lpstr>
      <vt:lpstr>进程</vt:lpstr>
      <vt:lpstr>处理机</vt:lpstr>
      <vt:lpstr>PowerPoint 演示文稿</vt:lpstr>
      <vt:lpstr>PowerPoint 演示文稿</vt:lpstr>
      <vt:lpstr>内存</vt:lpstr>
      <vt:lpstr>硬盘和文件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6、硬盘和文件系统</dc:title>
  <dc:creator>Administrator</dc:creator>
  <cp:lastModifiedBy>蔡明</cp:lastModifiedBy>
  <cp:revision>269</cp:revision>
  <dcterms:created xsi:type="dcterms:W3CDTF">2011-11-15T15:35:45Z</dcterms:created>
  <dcterms:modified xsi:type="dcterms:W3CDTF">2018-01-01T09:15:30Z</dcterms:modified>
</cp:coreProperties>
</file>