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1" r:id="rId3"/>
    <p:sldId id="27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8E8604-2477-7E15-074C-0E7F66A35709}" name="종렬 한" initials="종한" userId="15ff770a988a3293" providerId="Windows Live"/>
  <p188:author id="{997FE85E-547B-9629-E916-E9BA92998A42}" name="Sangyun Shin" initials="SS" userId="252d483943019c1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80D64-97E3-FCCF-8A6A-317B283BE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A7682-00A2-DE63-5CCB-C76A25B1D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D75A-51A6-19A4-BE27-0D2C15A6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1C207-E20E-EDC2-0AF0-A02ED4F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9FE43-88C8-1BD2-83C9-6DFBA507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4BB70-6581-74B0-0320-4EE46405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495EDD-9617-EB1E-7C6E-C78DFAEDE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8F1C5-E88E-6A06-979C-75319F0B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B492C-566C-11E6-F171-0F21657A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48022-82A1-AD48-72BF-19D409D5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3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01FAF3-896A-C162-93BE-331615062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20766-38FD-2C46-328B-154F8DDA0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3C8BD-CB66-D02B-FD9D-E455C146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149EF-3490-76BC-DB12-8ED33CBD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87525-D1D7-4440-2FC1-49D9A4E5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D1502-3F07-21D3-704E-C40835E5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F8E81-7B65-F4AB-096D-DADB54CF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EFD9D-C087-05F7-F158-66053A0B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B28B9-6475-8357-0189-98F886A8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C17C7-2E04-5403-EB06-94C8BE7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7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1C5EE-C717-6D43-2CA5-0FC7121A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69B24-AB5E-4C56-1661-FDB97B81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51701-7AE9-5CBE-B652-1CC5633E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595A0-46F3-9AA4-4703-90678D2A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CF064-34AF-8138-BE48-FADF22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8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74F85-DA4B-6C58-B9AF-6A8C4862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F19C6-1343-6E6F-A771-7E6E65F91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562B8-118B-9A8C-69D7-9CCD7B05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4D47C-FA7B-B1BD-D8D4-7741EA5D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212F8-CF61-4C99-C420-66D6B75F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1066D-3C8A-1E10-910D-E42AFA42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D9695-FAA1-A843-092A-F508A9D8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E2A26-C8EA-226A-E5D6-9675D464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6D00B6-40BC-8FF5-8455-F9EF9389E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5C225-FDAF-8833-E898-5F628F825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E12C-FF47-C2D0-C98A-E2BD38B75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40E000-A026-8DA7-2F2B-15AF6E8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2F7D0E-D127-F9E0-9803-7308D5BE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F45438-DD58-3143-4301-0055992D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3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659E8-43DC-6D56-D6AB-241305E5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FE578A-B7B0-8F51-6D1E-A12B72B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FCBFC0-5688-ED61-9284-A6B78498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E7995-7858-CD4A-E636-B54B6531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7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91F676-BFDF-E9E8-0C15-D1A3803C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814BBA-9110-D5F8-7040-628EBC53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8A658-D17B-8336-72E8-7AF4A394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9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FEE30-39B7-C86E-BFF2-AB1F553B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68C15-42C5-2E2F-4447-410ACD8A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5A3CCC-30B3-A012-E168-49C814F30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1EC4F-60F2-CE00-B697-03609EFE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94665-B2A9-7BC9-0C56-8740DD9E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B0676-DD99-CB5C-64E0-158BA015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C946A-64B7-BD2D-CC11-D7BE3579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3011F1-1A52-0682-ACA5-F44817B2C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6773D-F0E0-B2E3-4927-272E74D43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11784-D55A-7977-DA9C-25ADB815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7FA9DD-0696-D1C0-2DF1-D79662FD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597DF-DA3F-1CED-D21E-F6E71BBF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9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D946C4-B406-7024-A137-11447FBC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BE6A7-E6ED-F987-9C66-FEA6A699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9056D-C333-D456-46C9-FD301032F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0EF7-1145-4059-AF75-5415C12E973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2D81F-FF72-628E-121B-BD42EDC60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3860C-E312-6FCF-DBE3-C4B743C33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0834-4D73-4DFF-BEC7-4C766957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그래픽, 그린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973DB72-5083-26EE-4B77-1B2340D2BE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9C57F9-B3E8-4719-631D-2D21FB125F89}"/>
              </a:ext>
            </a:extLst>
          </p:cNvPr>
          <p:cNvCxnSpPr/>
          <p:nvPr/>
        </p:nvCxnSpPr>
        <p:spPr>
          <a:xfrm>
            <a:off x="8327355" y="914400"/>
            <a:ext cx="0" cy="50417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498E0D-2A45-ED00-0BBD-6E1721D65CE2}"/>
              </a:ext>
            </a:extLst>
          </p:cNvPr>
          <p:cNvSpPr txBox="1"/>
          <p:nvPr/>
        </p:nvSpPr>
        <p:spPr>
          <a:xfrm>
            <a:off x="6647331" y="1135549"/>
            <a:ext cx="1838129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5000" dirty="0">
                <a:solidFill>
                  <a:schemeClr val="bg1"/>
                </a:solidFill>
                <a:latin typeface="Pretendard Thin"/>
                <a:ea typeface="Pretendard Thin"/>
                <a:cs typeface="Pretendard Thin"/>
              </a:rPr>
              <a:t>3</a:t>
            </a:r>
            <a:endParaRPr lang="en-US" altLang="ko-KR" sz="15000" dirty="0">
              <a:solidFill>
                <a:schemeClr val="bg1"/>
              </a:solidFill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1CA77-5FE1-AB18-E60F-F7DD65BCD411}"/>
              </a:ext>
            </a:extLst>
          </p:cNvPr>
          <p:cNvSpPr txBox="1"/>
          <p:nvPr/>
        </p:nvSpPr>
        <p:spPr>
          <a:xfrm>
            <a:off x="8337346" y="3303037"/>
            <a:ext cx="2654894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Pretendard Medium"/>
                <a:ea typeface="Pretendard Medium"/>
                <a:cs typeface="Pretendard Medium"/>
              </a:rPr>
              <a:t>역할 및 일정</a:t>
            </a:r>
            <a:endParaRPr lang="ko-KR" altLang="en-US" sz="40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B5BA0-0DB2-17A7-136C-A92849B1E20A}"/>
              </a:ext>
            </a:extLst>
          </p:cNvPr>
          <p:cNvSpPr/>
          <p:nvPr/>
        </p:nvSpPr>
        <p:spPr>
          <a:xfrm>
            <a:off x="8327355" y="1035697"/>
            <a:ext cx="1210342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16179-D01C-3790-42EB-84130C3BD9DB}"/>
              </a:ext>
            </a:extLst>
          </p:cNvPr>
          <p:cNvSpPr txBox="1"/>
          <p:nvPr/>
        </p:nvSpPr>
        <p:spPr>
          <a:xfrm>
            <a:off x="8293551" y="990700"/>
            <a:ext cx="127942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>
                <a:solidFill>
                  <a:srgbClr val="26412E"/>
                </a:solidFill>
                <a:latin typeface="Pretendard Light"/>
                <a:ea typeface="Pretendard Light"/>
                <a:cs typeface="Pretendard Light"/>
              </a:rPr>
              <a:t>학습 도우미</a:t>
            </a:r>
            <a:endParaRPr lang="ko-KR" altLang="en-US" sz="1200">
              <a:solidFill>
                <a:srgbClr val="26412E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42AAE-1EF1-A5DB-3A2D-A4D2E475CF24}"/>
              </a:ext>
            </a:extLst>
          </p:cNvPr>
          <p:cNvSpPr txBox="1"/>
          <p:nvPr/>
        </p:nvSpPr>
        <p:spPr>
          <a:xfrm>
            <a:off x="8358090" y="4504606"/>
            <a:ext cx="29168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Pretendard Light"/>
                <a:ea typeface="Pretendard Light"/>
                <a:cs typeface="Pretendard Light"/>
              </a:rPr>
              <a:t>팀원 역할</a:t>
            </a:r>
            <a:endParaRPr lang="en-US" altLang="ko-KR" sz="2000" dirty="0">
              <a:solidFill>
                <a:schemeClr val="bg1"/>
              </a:solidFill>
              <a:latin typeface="Pretendard Light"/>
              <a:ea typeface="Pretendard Light"/>
              <a:cs typeface="Pretendard Light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Pretendard Light"/>
                <a:ea typeface="Pretendard Light"/>
                <a:cs typeface="Pretendard Light"/>
              </a:rPr>
              <a:t>프로젝트 일정 </a:t>
            </a:r>
            <a:endParaRPr lang="ko-KR" altLang="en-US" sz="20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59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0470BF54-988F-E540-4623-1D00151E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213" y="6440415"/>
            <a:ext cx="1244082" cy="297298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5F76AB-99DB-6FF5-866A-D38ED21E03ED}"/>
              </a:ext>
            </a:extLst>
          </p:cNvPr>
          <p:cNvCxnSpPr>
            <a:cxnSpLocks/>
          </p:cNvCxnSpPr>
          <p:nvPr/>
        </p:nvCxnSpPr>
        <p:spPr>
          <a:xfrm>
            <a:off x="394705" y="830424"/>
            <a:ext cx="1140259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861153-703D-22D1-A26D-311C5D3F8491}"/>
              </a:ext>
            </a:extLst>
          </p:cNvPr>
          <p:cNvSpPr txBox="1">
            <a:spLocks/>
          </p:cNvSpPr>
          <p:nvPr/>
        </p:nvSpPr>
        <p:spPr>
          <a:xfrm>
            <a:off x="394705" y="429846"/>
            <a:ext cx="1288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팀원 역할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2199E-CDAA-F529-16C3-5CBECB3839C5}"/>
              </a:ext>
            </a:extLst>
          </p:cNvPr>
          <p:cNvSpPr txBox="1"/>
          <p:nvPr/>
        </p:nvSpPr>
        <p:spPr>
          <a:xfrm>
            <a:off x="10668291" y="555718"/>
            <a:ext cx="112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페이지 수 </a:t>
            </a:r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000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66A697-9527-E487-A36B-2236C73ED765}"/>
              </a:ext>
            </a:extLst>
          </p:cNvPr>
          <p:cNvSpPr/>
          <p:nvPr/>
        </p:nvSpPr>
        <p:spPr>
          <a:xfrm>
            <a:off x="1301865" y="1466328"/>
            <a:ext cx="1413164" cy="1009402"/>
          </a:xfrm>
          <a:prstGeom prst="rect">
            <a:avLst/>
          </a:prstGeom>
          <a:solidFill>
            <a:srgbClr val="26413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Frontend</a:t>
            </a:r>
            <a:endParaRPr lang="ko-KR" altLang="en-US" sz="1800" b="1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174264-B221-A3AB-01FE-9CD1E9DA4448}"/>
              </a:ext>
            </a:extLst>
          </p:cNvPr>
          <p:cNvSpPr/>
          <p:nvPr/>
        </p:nvSpPr>
        <p:spPr>
          <a:xfrm>
            <a:off x="1301865" y="3176649"/>
            <a:ext cx="1413164" cy="1009402"/>
          </a:xfrm>
          <a:prstGeom prst="rect">
            <a:avLst/>
          </a:prstGeom>
          <a:solidFill>
            <a:srgbClr val="26413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Backend</a:t>
            </a:r>
            <a:endParaRPr lang="ko-KR" altLang="en-US" sz="1800" b="1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9C8A80-546A-65BA-250E-5D5762AD2BDD}"/>
              </a:ext>
            </a:extLst>
          </p:cNvPr>
          <p:cNvSpPr/>
          <p:nvPr/>
        </p:nvSpPr>
        <p:spPr>
          <a:xfrm>
            <a:off x="1301865" y="4886970"/>
            <a:ext cx="1413164" cy="1009402"/>
          </a:xfrm>
          <a:prstGeom prst="rect">
            <a:avLst/>
          </a:prstGeom>
          <a:solidFill>
            <a:srgbClr val="26413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AI</a:t>
            </a:r>
            <a:endParaRPr lang="ko-KR" altLang="en-US" sz="2000" b="1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EDC257-6042-EDB4-837F-3F1A9E38E2F3}"/>
              </a:ext>
            </a:extLst>
          </p:cNvPr>
          <p:cNvSpPr txBox="1"/>
          <p:nvPr/>
        </p:nvSpPr>
        <p:spPr>
          <a:xfrm>
            <a:off x="3228068" y="1519869"/>
            <a:ext cx="228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조서연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UI/UX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디자인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UI/UX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구현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FDEB3-3779-B4EB-157E-1C06D5BE61D0}"/>
              </a:ext>
            </a:extLst>
          </p:cNvPr>
          <p:cNvSpPr txBox="1"/>
          <p:nvPr/>
        </p:nvSpPr>
        <p:spPr>
          <a:xfrm>
            <a:off x="8826146" y="1519869"/>
            <a:ext cx="228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배준철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UI/UX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구현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UI/FE API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테스팅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0B4CF0-43E9-E47A-2C7B-6D1D43EC6A40}"/>
              </a:ext>
            </a:extLst>
          </p:cNvPr>
          <p:cNvSpPr txBox="1"/>
          <p:nvPr/>
        </p:nvSpPr>
        <p:spPr>
          <a:xfrm>
            <a:off x="3228068" y="4945395"/>
            <a:ext cx="34231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신상윤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GPT Langchain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OCR (Optical Character Recognition)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CBF792-0AC0-CB6D-D962-D3AF8E95C908}"/>
              </a:ext>
            </a:extLst>
          </p:cNvPr>
          <p:cNvSpPr txBox="1"/>
          <p:nvPr/>
        </p:nvSpPr>
        <p:spPr>
          <a:xfrm>
            <a:off x="6027107" y="1524753"/>
            <a:ext cx="228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서창연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UI/UX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구현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FE API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설계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862084-750A-F469-B194-C4E20AF52521}"/>
              </a:ext>
            </a:extLst>
          </p:cNvPr>
          <p:cNvSpPr txBox="1"/>
          <p:nvPr/>
        </p:nvSpPr>
        <p:spPr>
          <a:xfrm>
            <a:off x="3228068" y="3181855"/>
            <a:ext cx="228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한종렬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BE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API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설계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서버 로직 구현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A1B0A-63AE-1700-10C0-ACBD710CB5C5}"/>
              </a:ext>
            </a:extLst>
          </p:cNvPr>
          <p:cNvSpPr txBox="1"/>
          <p:nvPr/>
        </p:nvSpPr>
        <p:spPr>
          <a:xfrm>
            <a:off x="6023478" y="3181855"/>
            <a:ext cx="228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조재현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BE API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설계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서버 로직 구현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E0E163-04A5-F81E-3502-8842C2CE83FB}"/>
              </a:ext>
            </a:extLst>
          </p:cNvPr>
          <p:cNvSpPr txBox="1"/>
          <p:nvPr/>
        </p:nvSpPr>
        <p:spPr>
          <a:xfrm>
            <a:off x="8826146" y="3181855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박근영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DB Schema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설계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관리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21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A3FFF4-5F62-5E70-2A08-09C930343FEA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>
            <a:solidFill>
              <a:srgbClr val="2641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265AA6-CD6F-B914-6C83-E7FFB2829B2D}"/>
              </a:ext>
            </a:extLst>
          </p:cNvPr>
          <p:cNvCxnSpPr>
            <a:cxnSpLocks/>
          </p:cNvCxnSpPr>
          <p:nvPr/>
        </p:nvCxnSpPr>
        <p:spPr>
          <a:xfrm rot="5400000">
            <a:off x="5425794" y="3447288"/>
            <a:ext cx="36000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995AC84-2B27-862C-111E-6F5AB9655477}"/>
              </a:ext>
            </a:extLst>
          </p:cNvPr>
          <p:cNvGrpSpPr/>
          <p:nvPr/>
        </p:nvGrpSpPr>
        <p:grpSpPr>
          <a:xfrm>
            <a:off x="794424" y="3668116"/>
            <a:ext cx="2747010" cy="2866673"/>
            <a:chOff x="9351684" y="1845092"/>
            <a:chExt cx="2747010" cy="13061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9E3FA0-B356-F932-0850-2EB27E1DE24D}"/>
                </a:ext>
              </a:extLst>
            </p:cNvPr>
            <p:cNvSpPr txBox="1"/>
            <p:nvPr/>
          </p:nvSpPr>
          <p:spPr>
            <a:xfrm>
              <a:off x="9351684" y="1845092"/>
              <a:ext cx="2747010" cy="34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Week 4 ~ Week 6</a:t>
              </a:r>
            </a:p>
            <a:p>
              <a:r>
                <a:rPr lang="en-US" altLang="ko-KR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(9/18 ~ 10/8)</a:t>
              </a:r>
              <a:endParaRPr lang="en-US" altLang="ko-KR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ko-KR" altLang="en-US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941191-5569-0219-A249-B0A0EDC0D33D}"/>
                </a:ext>
              </a:extLst>
            </p:cNvPr>
            <p:cNvSpPr txBox="1"/>
            <p:nvPr/>
          </p:nvSpPr>
          <p:spPr>
            <a:xfrm>
              <a:off x="9351684" y="2183646"/>
              <a:ext cx="2747010" cy="967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Frontend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UI/UX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디자인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FE API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설계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/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명세서 작성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Backend</a:t>
              </a: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DB Schema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설계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BE API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설계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/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명세서 작성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AI</a:t>
              </a:r>
              <a:endParaRPr lang="en-US" altLang="ko-KR" sz="1200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Langchain model </a:t>
              </a:r>
              <a:r>
                <a:rPr lang="ko-KR" altLang="en-US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개발</a:t>
              </a:r>
              <a:endParaRPr lang="en-US" altLang="ko-KR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GPT API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연결</a:t>
              </a:r>
              <a:endParaRPr lang="ko-KR" altLang="en-US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C30945-2692-25DF-AF2F-35A5E13A28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94919" y="4238932"/>
            <a:ext cx="1620000" cy="0"/>
          </a:xfrm>
          <a:prstGeom prst="line">
            <a:avLst/>
          </a:prstGeom>
          <a:ln w="15875" cap="sq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A348E0-7D83-264E-AA65-0D59CD67E12B}"/>
              </a:ext>
            </a:extLst>
          </p:cNvPr>
          <p:cNvSpPr txBox="1"/>
          <p:nvPr/>
        </p:nvSpPr>
        <p:spPr>
          <a:xfrm>
            <a:off x="9709190" y="5125942"/>
            <a:ext cx="274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Week 14</a:t>
            </a:r>
            <a:endParaRPr lang="ko-KR" altLang="en-US" sz="240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11C3AD5-A39F-A6B4-27CB-BFC9CE406226}"/>
              </a:ext>
            </a:extLst>
          </p:cNvPr>
          <p:cNvCxnSpPr>
            <a:cxnSpLocks/>
          </p:cNvCxnSpPr>
          <p:nvPr/>
        </p:nvCxnSpPr>
        <p:spPr>
          <a:xfrm rot="5400000">
            <a:off x="7789471" y="3447288"/>
            <a:ext cx="36000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75A6956-2996-CCB8-CDB4-7D401B67C58A}"/>
              </a:ext>
            </a:extLst>
          </p:cNvPr>
          <p:cNvCxnSpPr>
            <a:cxnSpLocks/>
          </p:cNvCxnSpPr>
          <p:nvPr/>
        </p:nvCxnSpPr>
        <p:spPr>
          <a:xfrm rot="5400000">
            <a:off x="10019798" y="3447288"/>
            <a:ext cx="36000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2EFB576-E622-3BD7-CF91-DE337DEAA170}"/>
              </a:ext>
            </a:extLst>
          </p:cNvPr>
          <p:cNvCxnSpPr>
            <a:cxnSpLocks/>
          </p:cNvCxnSpPr>
          <p:nvPr/>
        </p:nvCxnSpPr>
        <p:spPr>
          <a:xfrm rot="5400000">
            <a:off x="3062116" y="3447288"/>
            <a:ext cx="36000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9CBD19-A8F5-FC6C-5AB9-0364E2584183}"/>
              </a:ext>
            </a:extLst>
          </p:cNvPr>
          <p:cNvCxnSpPr>
            <a:cxnSpLocks/>
          </p:cNvCxnSpPr>
          <p:nvPr/>
        </p:nvCxnSpPr>
        <p:spPr>
          <a:xfrm rot="5400000">
            <a:off x="698438" y="3447288"/>
            <a:ext cx="36000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F4C6400-4EBA-4171-0160-DBA43A8F9822}"/>
              </a:ext>
            </a:extLst>
          </p:cNvPr>
          <p:cNvSpPr txBox="1"/>
          <p:nvPr/>
        </p:nvSpPr>
        <p:spPr>
          <a:xfrm>
            <a:off x="9709190" y="5479951"/>
            <a:ext cx="27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rPr>
              <a:t>Final Presentation</a:t>
            </a:r>
            <a:endParaRPr lang="ko-KR" altLang="en-US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352E72C-C042-B0EF-7DF3-AADBF441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213" y="6440415"/>
            <a:ext cx="1244082" cy="29729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0AB4BD6-C771-BEB7-E4AF-5A1C968C42E0}"/>
              </a:ext>
            </a:extLst>
          </p:cNvPr>
          <p:cNvCxnSpPr>
            <a:cxnSpLocks/>
          </p:cNvCxnSpPr>
          <p:nvPr/>
        </p:nvCxnSpPr>
        <p:spPr>
          <a:xfrm>
            <a:off x="394705" y="830424"/>
            <a:ext cx="1140259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87AA37-8EEC-730C-41FF-29FCE383F2B1}"/>
              </a:ext>
            </a:extLst>
          </p:cNvPr>
          <p:cNvSpPr txBox="1">
            <a:spLocks/>
          </p:cNvSpPr>
          <p:nvPr/>
        </p:nvSpPr>
        <p:spPr>
          <a:xfrm>
            <a:off x="394705" y="429846"/>
            <a:ext cx="21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E5FA1-8ADB-BA2F-975E-2C60B15C3B20}"/>
              </a:ext>
            </a:extLst>
          </p:cNvPr>
          <p:cNvSpPr txBox="1"/>
          <p:nvPr/>
        </p:nvSpPr>
        <p:spPr>
          <a:xfrm>
            <a:off x="10668291" y="555718"/>
            <a:ext cx="112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페이지 수 </a:t>
            </a:r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000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621E-6AC6-5985-89F3-58EDCBE9E18C}"/>
              </a:ext>
            </a:extLst>
          </p:cNvPr>
          <p:cNvSpPr txBox="1"/>
          <p:nvPr/>
        </p:nvSpPr>
        <p:spPr>
          <a:xfrm>
            <a:off x="79691" y="2785209"/>
            <a:ext cx="159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rPr>
              <a:t>9/20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rPr>
              <a:t>Team Proposal </a:t>
            </a:r>
            <a:endParaRPr lang="ko-KR" altLang="en-US" sz="14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0E1905-6F04-7783-1938-F2EBCF0B2B0C}"/>
              </a:ext>
            </a:extLst>
          </p:cNvPr>
          <p:cNvGrpSpPr/>
          <p:nvPr/>
        </p:nvGrpSpPr>
        <p:grpSpPr>
          <a:xfrm>
            <a:off x="3209163" y="3660510"/>
            <a:ext cx="2747010" cy="2878771"/>
            <a:chOff x="9351684" y="1845092"/>
            <a:chExt cx="2747010" cy="12906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F15301-3F36-FD12-3172-95C25FA1FCA4}"/>
                </a:ext>
              </a:extLst>
            </p:cNvPr>
            <p:cNvSpPr txBox="1"/>
            <p:nvPr/>
          </p:nvSpPr>
          <p:spPr>
            <a:xfrm>
              <a:off x="9351684" y="1845092"/>
              <a:ext cx="2747010" cy="41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Week 7 ~ Week 9</a:t>
              </a:r>
            </a:p>
            <a:p>
              <a:r>
                <a:rPr lang="en-US" altLang="ko-KR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(10/9 ~ 10/22)</a:t>
              </a:r>
              <a:endParaRPr lang="en-US" altLang="ko-KR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ko-KR" altLang="en-US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7C43F9-C1DF-750F-05DA-753933C29325}"/>
                </a:ext>
              </a:extLst>
            </p:cNvPr>
            <p:cNvSpPr txBox="1"/>
            <p:nvPr/>
          </p:nvSpPr>
          <p:spPr>
            <a:xfrm>
              <a:off x="9351684" y="2183646"/>
              <a:ext cx="2747010" cy="95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Frontend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UI/UX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구현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 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b="1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Backend</a:t>
              </a: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DB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구축 및 연동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서버 내부 로직 구현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AI</a:t>
              </a:r>
              <a:endParaRPr lang="en-US" altLang="ko-KR" sz="1200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Chatbot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형식 구현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Chatbot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OCR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 기능 연결</a:t>
              </a:r>
              <a:endParaRPr lang="ko-KR" altLang="en-US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11259F-D418-8993-C501-855615BEABC6}"/>
              </a:ext>
            </a:extLst>
          </p:cNvPr>
          <p:cNvGrpSpPr/>
          <p:nvPr/>
        </p:nvGrpSpPr>
        <p:grpSpPr>
          <a:xfrm>
            <a:off x="5554732" y="3661101"/>
            <a:ext cx="2747010" cy="2724882"/>
            <a:chOff x="9351684" y="1845092"/>
            <a:chExt cx="2747010" cy="12216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F5EA56-9FE7-CDF6-CD0B-83ED55D5F5D9}"/>
                </a:ext>
              </a:extLst>
            </p:cNvPr>
            <p:cNvSpPr txBox="1"/>
            <p:nvPr/>
          </p:nvSpPr>
          <p:spPr>
            <a:xfrm>
              <a:off x="9351684" y="1845092"/>
              <a:ext cx="2747010" cy="28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Week 10 ~ Week 11</a:t>
              </a:r>
            </a:p>
            <a:p>
              <a:r>
                <a:rPr lang="en-US" altLang="ko-KR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(10/23 ~ 11/5) </a:t>
              </a:r>
              <a:endParaRPr lang="ko-KR" altLang="en-US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4AA9AE-A5D0-0044-62E4-DEAE057BE070}"/>
                </a:ext>
              </a:extLst>
            </p:cNvPr>
            <p:cNvSpPr txBox="1"/>
            <p:nvPr/>
          </p:nvSpPr>
          <p:spPr>
            <a:xfrm>
              <a:off x="9351684" y="2183646"/>
              <a:ext cx="2747010" cy="883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Frontend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UI/UX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구현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b="1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b="1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Backend</a:t>
              </a: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서버 내부 로직 구현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서버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/DB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연동 확인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AI</a:t>
              </a:r>
              <a:endParaRPr lang="en-US" altLang="ko-KR" sz="1200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Chatbot A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PI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 전달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및 배포</a:t>
              </a:r>
              <a:endParaRPr lang="ko-KR" altLang="en-US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450484B-95C4-ED82-959D-967045CE6CDF}"/>
              </a:ext>
            </a:extLst>
          </p:cNvPr>
          <p:cNvSpPr txBox="1"/>
          <p:nvPr/>
        </p:nvSpPr>
        <p:spPr>
          <a:xfrm>
            <a:off x="7170724" y="1981129"/>
            <a:ext cx="1597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rPr>
              <a:t>11/5</a:t>
            </a:r>
          </a:p>
          <a:p>
            <a:pPr algn="ctr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rPr>
              <a:t>Software Requirement Specification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rPr>
              <a:t>(SRS)</a:t>
            </a:r>
            <a:endParaRPr lang="en-US" altLang="ko-KR" sz="1200" dirty="0">
              <a:latin typeface="Pretendard Light" panose="02000403000000020004" pitchFamily="50" charset="-127"/>
              <a:ea typeface="Pretendard Light" panose="02000403000000020004" pitchFamily="50" charset="-127"/>
            </a:endParaRPr>
          </a:p>
          <a:p>
            <a:pPr algn="ctr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rPr>
              <a:t>Deadline</a:t>
            </a:r>
            <a:r>
              <a:rPr lang="en-US" altLang="ko-KR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A07D4D-855D-57C7-7CA0-DF48050D64F2}"/>
              </a:ext>
            </a:extLst>
          </p:cNvPr>
          <p:cNvGrpSpPr/>
          <p:nvPr/>
        </p:nvGrpSpPr>
        <p:grpSpPr>
          <a:xfrm>
            <a:off x="7970563" y="3647486"/>
            <a:ext cx="2747010" cy="1401446"/>
            <a:chOff x="9351684" y="1845092"/>
            <a:chExt cx="2747010" cy="6283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340943-527C-6FF2-515A-4E875AF3773B}"/>
                </a:ext>
              </a:extLst>
            </p:cNvPr>
            <p:cNvSpPr txBox="1"/>
            <p:nvPr/>
          </p:nvSpPr>
          <p:spPr>
            <a:xfrm>
              <a:off x="9351684" y="1845092"/>
              <a:ext cx="2747010" cy="28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Week 12 ~ Week 13</a:t>
              </a:r>
            </a:p>
            <a:p>
              <a:r>
                <a:rPr lang="en-US" altLang="ko-KR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(11/6 ~ 11/19) </a:t>
              </a:r>
              <a:endParaRPr lang="ko-KR" altLang="en-US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1B49AE-4167-B587-72F2-BDA7759F96BD}"/>
                </a:ext>
              </a:extLst>
            </p:cNvPr>
            <p:cNvSpPr txBox="1"/>
            <p:nvPr/>
          </p:nvSpPr>
          <p:spPr>
            <a:xfrm>
              <a:off x="9351684" y="2183646"/>
              <a:ext cx="2747010" cy="28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버그 수정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배포 및 테스팅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최종 발표 준비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54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245</Words>
  <Application>Microsoft Office PowerPoint</Application>
  <PresentationFormat>와이드스크린</PresentationFormat>
  <Paragraphs>83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Pretendard Light</vt:lpstr>
      <vt:lpstr>Pretendard Medium</vt:lpstr>
      <vt:lpstr>Pretendard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 Cho</dc:creator>
  <cp:lastModifiedBy>Jaehyun Cho</cp:lastModifiedBy>
  <cp:revision>4</cp:revision>
  <dcterms:created xsi:type="dcterms:W3CDTF">2023-09-16T11:25:25Z</dcterms:created>
  <dcterms:modified xsi:type="dcterms:W3CDTF">2023-09-16T13:39:05Z</dcterms:modified>
</cp:coreProperties>
</file>