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AF04D-F84D-4135-92D1-2BC7E70045C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1D41-722C-4FEA-89D7-63D205BAC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198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15170-4CC7-40D5-8CBD-1272A859973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D9B58-F60E-45EC-AA0A-B5057DEB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25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9B58-F60E-45EC-AA0A-B5057DEBEF3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5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0841CAF-F56D-4807-B950-D78F3BB02543}" type="datetime1">
              <a:rPr lang="en-US" smtClean="0"/>
              <a:t>11/30/2018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D37BB6-648E-43B4-B70D-8F7CD6A1F62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DC6E-0031-43BD-B886-A190926C7083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7BB6-648E-43B4-B70D-8F7CD6A1F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E402-00F0-41AD-86AE-1B9654FDAE75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7BB6-648E-43B4-B70D-8F7CD6A1F62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90511F8-CA76-48F1-A8A4-9448B2E969D1}" type="datetime1">
              <a:rPr lang="en-US" smtClean="0"/>
              <a:t>11/30/2018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D37BB6-648E-43B4-B70D-8F7CD6A1F62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0A4F-3D42-4E36-805A-31F64301EFFE}" type="datetime1">
              <a:rPr lang="en-US" smtClean="0"/>
              <a:t>11/30/2018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D37BB6-648E-43B4-B70D-8F7CD6A1F62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09F6F03-69B5-45A7-A65D-54F46C9B7E5E}" type="datetime1">
              <a:rPr lang="en-US" smtClean="0"/>
              <a:t>11/30/2018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CD37BB6-648E-43B4-B70D-8F7CD6A1F62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152BA9C-EE50-4AA1-869E-627D77F91C5B}" type="datetime1">
              <a:rPr lang="en-US" smtClean="0"/>
              <a:t>11/30/2018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CD37BB6-648E-43B4-B70D-8F7CD6A1F62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F9F4-8B4C-4D98-96D5-CF97D5E0C563}" type="datetime1">
              <a:rPr lang="en-US" smtClean="0"/>
              <a:t>11/30/2018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D37BB6-648E-43B4-B70D-8F7CD6A1F62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FD59-3A1A-4742-8B23-2D705F14F541}" type="datetime1">
              <a:rPr lang="en-US" smtClean="0"/>
              <a:t>11/30/2018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D37BB6-648E-43B4-B70D-8F7CD6A1F6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0026DC-CE8C-4228-87BD-A1B03F84055C}" type="datetime1">
              <a:rPr lang="en-US" smtClean="0"/>
              <a:t>11/30/2018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CD37BB6-648E-43B4-B70D-8F7CD6A1F62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0F3F7B27-7180-47A5-A7F7-92EB725967C0}" type="datetime1">
              <a:rPr lang="en-US" smtClean="0"/>
              <a:t>11/30/2018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4CD37BB6-648E-43B4-B70D-8F7CD6A1F62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66B1AD2D-E434-408A-B024-565E1EEDBB09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4CD37BB6-648E-43B4-B70D-8F7CD6A1F6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10242" y="30952"/>
            <a:ext cx="5123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hnschrift SemiBold" pitchFamily="34" charset="0"/>
              </a:rPr>
              <a:t>Courses &amp; TAs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hnschrift Semi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54282"/>
            <a:ext cx="838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Name: Ahmad Mazhar Mohamed</a:t>
            </a:r>
          </a:p>
          <a:p>
            <a:pPr algn="ctr"/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Section: IS-1</a:t>
            </a:r>
            <a:endParaRPr lang="en-US" sz="4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5307" y="2438400"/>
            <a:ext cx="3713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Web Project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D37BB6-648E-43B4-B70D-8F7CD6A1F62F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D37BB6-648E-43B4-B70D-8F7CD6A1F62F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78725" y="2667000"/>
            <a:ext cx="66037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Here We Go</a:t>
            </a:r>
            <a:endParaRPr lang="en-US" sz="9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299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D37BB6-648E-43B4-B70D-8F7CD6A1F62F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1174" y="0"/>
            <a:ext cx="651601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 Description</a:t>
            </a:r>
            <a:endParaRPr lang="en-US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381" y="1524000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first page of the website is the start page , it contains a simple design </a:t>
            </a:r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67" y="2601218"/>
            <a:ext cx="6288826" cy="35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5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D37BB6-648E-43B4-B70D-8F7CD6A1F62F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371600"/>
            <a:ext cx="8534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leading to (Start) button which in turn directs you to the home </a:t>
            </a:r>
            <a:r>
              <a:rPr lang="en-US" sz="3200" dirty="0"/>
              <a:t>page</a:t>
            </a:r>
            <a:endParaRPr lang="en-US" sz="3200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86485"/>
            <a:ext cx="6248400" cy="35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83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D37BB6-648E-43B4-B70D-8F7CD6A1F62F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3716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which </a:t>
            </a:r>
            <a:r>
              <a:rPr lang="en-US" sz="3200" dirty="0"/>
              <a:t>contains a text box to type the name of the course you want and a submit button that leads you to the result </a:t>
            </a:r>
            <a:r>
              <a:rPr lang="en-US" sz="3200" dirty="0"/>
              <a:t>page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941260"/>
            <a:ext cx="6705600" cy="325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D37BB6-648E-43B4-B70D-8F7CD6A1F62F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Web Project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371600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which contains the result of your search , it has a table consists of the basic information by which you can contact with the TA you prefer </a:t>
            </a:r>
            <a:r>
              <a:rPr lang="en-US" sz="3200" dirty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41260"/>
            <a:ext cx="6553200" cy="32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25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121</Words>
  <Application>Microsoft Office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BlackTie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SWEAMALIO</dc:creator>
  <cp:lastModifiedBy>SWEAMALIO</cp:lastModifiedBy>
  <cp:revision>6</cp:revision>
  <dcterms:created xsi:type="dcterms:W3CDTF">2018-11-29T20:53:56Z</dcterms:created>
  <dcterms:modified xsi:type="dcterms:W3CDTF">2018-11-29T22:44:02Z</dcterms:modified>
</cp:coreProperties>
</file>