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notesSlides/notesSlide4.xml" ContentType="application/vnd.openxmlformats-officedocument.presentationml.notesSlide+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ags/tag29.xml" ContentType="application/vnd.openxmlformats-officedocument.presentationml.tags+xml"/>
  <Override PartName="/ppt/notesSlides/notesSlide16.xml" ContentType="application/vnd.openxmlformats-officedocument.presentationml.notesSlide+xml"/>
  <Override PartName="/ppt/tags/tag30.xml" ContentType="application/vnd.openxmlformats-officedocument.presentationml.tags+xml"/>
  <Override PartName="/ppt/notesSlides/notesSlide17.xml" ContentType="application/vnd.openxmlformats-officedocument.presentationml.notesSlide+xml"/>
  <Override PartName="/ppt/tags/tag31.xml" ContentType="application/vnd.openxmlformats-officedocument.presentationml.tags+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57" r:id="rId3"/>
    <p:sldId id="258" r:id="rId4"/>
    <p:sldId id="280" r:id="rId5"/>
    <p:sldId id="261" r:id="rId6"/>
    <p:sldId id="284" r:id="rId7"/>
    <p:sldId id="289" r:id="rId8"/>
    <p:sldId id="262" r:id="rId9"/>
    <p:sldId id="264" r:id="rId10"/>
    <p:sldId id="260" r:id="rId11"/>
    <p:sldId id="285" r:id="rId12"/>
    <p:sldId id="268" r:id="rId13"/>
    <p:sldId id="269" r:id="rId14"/>
    <p:sldId id="270" r:id="rId15"/>
    <p:sldId id="286" r:id="rId16"/>
    <p:sldId id="282" r:id="rId17"/>
    <p:sldId id="281" r:id="rId18"/>
    <p:sldId id="287" r:id="rId19"/>
  </p:sldIdLst>
  <p:sldSz cx="12192000" cy="6858000"/>
  <p:notesSz cx="6858000" cy="9144000"/>
  <p:custDataLst>
    <p:tags r:id="rId2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3" userDrawn="1">
          <p15:clr>
            <a:srgbClr val="A4A3A4"/>
          </p15:clr>
        </p15:guide>
        <p15:guide id="2" pos="3817" userDrawn="1">
          <p15:clr>
            <a:srgbClr val="A4A3A4"/>
          </p15:clr>
        </p15:guide>
        <p15:guide id="3" orient="horz"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794D"/>
    <a:srgbClr val="55B577"/>
    <a:srgbClr val="DBE084"/>
    <a:srgbClr val="E9DDB8"/>
    <a:srgbClr val="FFBAA3"/>
    <a:srgbClr val="FF6633"/>
    <a:srgbClr val="B3B3B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644" autoAdjust="0"/>
    <p:restoredTop sz="94411" autoAdjust="0"/>
  </p:normalViewPr>
  <p:slideViewPr>
    <p:cSldViewPr snapToGrid="0" showGuides="1">
      <p:cViewPr varScale="1">
        <p:scale>
          <a:sx n="72" d="100"/>
          <a:sy n="72" d="100"/>
        </p:scale>
        <p:origin x="858" y="54"/>
      </p:cViewPr>
      <p:guideLst>
        <p:guide orient="horz" pos="2183"/>
        <p:guide pos="3817"/>
        <p:guide orient="horz" pos="2160"/>
      </p:guideLst>
    </p:cSldViewPr>
  </p:slideViewPr>
  <p:notesTextViewPr>
    <p:cViewPr>
      <p:scale>
        <a:sx n="1" d="1"/>
        <a:sy n="1" d="1"/>
      </p:scale>
      <p:origin x="0" y="0"/>
    </p:cViewPr>
  </p:notesTextViewPr>
  <p:sorterViewPr>
    <p:cViewPr>
      <p:scale>
        <a:sx n="50" d="100"/>
        <a:sy n="50" d="100"/>
      </p:scale>
      <p:origin x="0" y="0"/>
    </p:cViewPr>
  </p:sorterViewPr>
  <p:gridSpacing cx="72005" cy="720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ags" Target="tags/tag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566E1AD-4874-4B1B-B944-D773386EB588}" type="datetimeFigureOut">
              <a:rPr lang="zh-CN" altLang="en-US" smtClean="0"/>
              <a:t>2019/6/3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F040306-04AD-4F7E-A7B0-55444E7BF11B}" type="slidenum">
              <a:rPr lang="zh-CN" altLang="en-US" smtClean="0"/>
              <a:t>‹#›</a:t>
            </a:fld>
            <a:endParaRPr lang="zh-CN" altLang="en-US"/>
          </a:p>
        </p:txBody>
      </p:sp>
    </p:spTree>
    <p:extLst>
      <p:ext uri="{BB962C8B-B14F-4D97-AF65-F5344CB8AC3E}">
        <p14:creationId xmlns:p14="http://schemas.microsoft.com/office/powerpoint/2010/main" val="31842462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F040306-04AD-4F7E-A7B0-55444E7BF11B}" type="slidenum">
              <a:rPr lang="zh-CN" altLang="en-US" smtClean="0"/>
              <a:t>1</a:t>
            </a:fld>
            <a:endParaRPr lang="zh-CN" altLang="en-US"/>
          </a:p>
        </p:txBody>
      </p:sp>
    </p:spTree>
    <p:extLst>
      <p:ext uri="{BB962C8B-B14F-4D97-AF65-F5344CB8AC3E}">
        <p14:creationId xmlns:p14="http://schemas.microsoft.com/office/powerpoint/2010/main" val="11275625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F040306-04AD-4F7E-A7B0-55444E7BF11B}" type="slidenum">
              <a:rPr lang="zh-CN" altLang="en-US" smtClean="0"/>
              <a:t>10</a:t>
            </a:fld>
            <a:endParaRPr lang="zh-CN" altLang="en-US"/>
          </a:p>
        </p:txBody>
      </p:sp>
    </p:spTree>
    <p:extLst>
      <p:ext uri="{BB962C8B-B14F-4D97-AF65-F5344CB8AC3E}">
        <p14:creationId xmlns:p14="http://schemas.microsoft.com/office/powerpoint/2010/main" val="17549690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F040306-04AD-4F7E-A7B0-55444E7BF11B}" type="slidenum">
              <a:rPr lang="zh-CN" altLang="en-US" smtClean="0"/>
              <a:t>11</a:t>
            </a:fld>
            <a:endParaRPr lang="zh-CN" altLang="en-US"/>
          </a:p>
        </p:txBody>
      </p:sp>
    </p:spTree>
    <p:extLst>
      <p:ext uri="{BB962C8B-B14F-4D97-AF65-F5344CB8AC3E}">
        <p14:creationId xmlns:p14="http://schemas.microsoft.com/office/powerpoint/2010/main" val="5919013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F040306-04AD-4F7E-A7B0-55444E7BF11B}" type="slidenum">
              <a:rPr lang="zh-CN" altLang="en-US" smtClean="0"/>
              <a:t>12</a:t>
            </a:fld>
            <a:endParaRPr lang="zh-CN" altLang="en-US"/>
          </a:p>
        </p:txBody>
      </p:sp>
    </p:spTree>
    <p:extLst>
      <p:ext uri="{BB962C8B-B14F-4D97-AF65-F5344CB8AC3E}">
        <p14:creationId xmlns:p14="http://schemas.microsoft.com/office/powerpoint/2010/main" val="1472894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F040306-04AD-4F7E-A7B0-55444E7BF11B}" type="slidenum">
              <a:rPr lang="zh-CN" altLang="en-US" smtClean="0"/>
              <a:t>13</a:t>
            </a:fld>
            <a:endParaRPr lang="zh-CN" altLang="en-US"/>
          </a:p>
        </p:txBody>
      </p:sp>
    </p:spTree>
    <p:extLst>
      <p:ext uri="{BB962C8B-B14F-4D97-AF65-F5344CB8AC3E}">
        <p14:creationId xmlns:p14="http://schemas.microsoft.com/office/powerpoint/2010/main" val="37843558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F040306-04AD-4F7E-A7B0-55444E7BF11B}" type="slidenum">
              <a:rPr lang="zh-CN" altLang="en-US" smtClean="0"/>
              <a:t>14</a:t>
            </a:fld>
            <a:endParaRPr lang="zh-CN" altLang="en-US"/>
          </a:p>
        </p:txBody>
      </p:sp>
    </p:spTree>
    <p:extLst>
      <p:ext uri="{BB962C8B-B14F-4D97-AF65-F5344CB8AC3E}">
        <p14:creationId xmlns:p14="http://schemas.microsoft.com/office/powerpoint/2010/main" val="23872299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F040306-04AD-4F7E-A7B0-55444E7BF11B}" type="slidenum">
              <a:rPr lang="zh-CN" altLang="en-US" smtClean="0"/>
              <a:t>15</a:t>
            </a:fld>
            <a:endParaRPr lang="zh-CN" altLang="en-US"/>
          </a:p>
        </p:txBody>
      </p:sp>
    </p:spTree>
    <p:extLst>
      <p:ext uri="{BB962C8B-B14F-4D97-AF65-F5344CB8AC3E}">
        <p14:creationId xmlns:p14="http://schemas.microsoft.com/office/powerpoint/2010/main" val="5817900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F040306-04AD-4F7E-A7B0-55444E7BF11B}" type="slidenum">
              <a:rPr lang="zh-CN" altLang="en-US" smtClean="0"/>
              <a:t>16</a:t>
            </a:fld>
            <a:endParaRPr lang="zh-CN" altLang="en-US"/>
          </a:p>
        </p:txBody>
      </p:sp>
    </p:spTree>
    <p:extLst>
      <p:ext uri="{BB962C8B-B14F-4D97-AF65-F5344CB8AC3E}">
        <p14:creationId xmlns:p14="http://schemas.microsoft.com/office/powerpoint/2010/main" val="38923190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F040306-04AD-4F7E-A7B0-55444E7BF11B}" type="slidenum">
              <a:rPr lang="zh-CN" altLang="en-US" smtClean="0"/>
              <a:t>17</a:t>
            </a:fld>
            <a:endParaRPr lang="zh-CN" altLang="en-US"/>
          </a:p>
        </p:txBody>
      </p:sp>
    </p:spTree>
    <p:extLst>
      <p:ext uri="{BB962C8B-B14F-4D97-AF65-F5344CB8AC3E}">
        <p14:creationId xmlns:p14="http://schemas.microsoft.com/office/powerpoint/2010/main" val="18800241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F040306-04AD-4F7E-A7B0-55444E7BF11B}" type="slidenum">
              <a:rPr lang="zh-CN" altLang="en-US" smtClean="0"/>
              <a:t>18</a:t>
            </a:fld>
            <a:endParaRPr lang="zh-CN" altLang="en-US"/>
          </a:p>
        </p:txBody>
      </p:sp>
    </p:spTree>
    <p:extLst>
      <p:ext uri="{BB962C8B-B14F-4D97-AF65-F5344CB8AC3E}">
        <p14:creationId xmlns:p14="http://schemas.microsoft.com/office/powerpoint/2010/main" val="30744513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F040306-04AD-4F7E-A7B0-55444E7BF11B}" type="slidenum">
              <a:rPr lang="zh-CN" altLang="en-US" smtClean="0"/>
              <a:t>2</a:t>
            </a:fld>
            <a:endParaRPr lang="zh-CN" altLang="en-US"/>
          </a:p>
        </p:txBody>
      </p:sp>
    </p:spTree>
    <p:extLst>
      <p:ext uri="{BB962C8B-B14F-4D97-AF65-F5344CB8AC3E}">
        <p14:creationId xmlns:p14="http://schemas.microsoft.com/office/powerpoint/2010/main" val="6085650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F040306-04AD-4F7E-A7B0-55444E7BF11B}" type="slidenum">
              <a:rPr lang="zh-CN" altLang="en-US" smtClean="0"/>
              <a:t>3</a:t>
            </a:fld>
            <a:endParaRPr lang="zh-CN" altLang="en-US"/>
          </a:p>
        </p:txBody>
      </p:sp>
    </p:spTree>
    <p:extLst>
      <p:ext uri="{BB962C8B-B14F-4D97-AF65-F5344CB8AC3E}">
        <p14:creationId xmlns:p14="http://schemas.microsoft.com/office/powerpoint/2010/main" val="42281476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zh-CN" altLang="en-US"/>
              <a:t>模板来自 </a:t>
            </a:r>
            <a:r>
              <a:rPr lang="en-US" altLang="zh-CN"/>
              <a:t>http://docer.mysoeasy.com/</a:t>
            </a:r>
            <a:endParaRPr lang="zh-CN" altLang="en-US"/>
          </a:p>
        </p:txBody>
      </p:sp>
      <p:sp>
        <p:nvSpPr>
          <p:cNvPr id="4" name="灯片编号占位符 3"/>
          <p:cNvSpPr>
            <a:spLocks noGrp="1"/>
          </p:cNvSpPr>
          <p:nvPr>
            <p:ph type="sldNum" sz="quarter" idx="10"/>
          </p:nvPr>
        </p:nvSpPr>
        <p:spPr/>
        <p:txBody>
          <a:bodyPr/>
          <a:lstStyle/>
          <a:p>
            <a:fld id="{831242EC-6CF1-4C69-96F4-6EDA356319AC}" type="slidenum">
              <a:rPr lang="zh-CN" altLang="en-US" smtClean="0"/>
              <a:t>4</a:t>
            </a:fld>
            <a:endParaRPr lang="zh-CN" altLang="en-US"/>
          </a:p>
        </p:txBody>
      </p:sp>
    </p:spTree>
    <p:extLst>
      <p:ext uri="{BB962C8B-B14F-4D97-AF65-F5344CB8AC3E}">
        <p14:creationId xmlns:p14="http://schemas.microsoft.com/office/powerpoint/2010/main" val="12657934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F040306-04AD-4F7E-A7B0-55444E7BF11B}" type="slidenum">
              <a:rPr lang="zh-CN" altLang="en-US" smtClean="0"/>
              <a:t>5</a:t>
            </a:fld>
            <a:endParaRPr lang="zh-CN" altLang="en-US"/>
          </a:p>
        </p:txBody>
      </p:sp>
    </p:spTree>
    <p:extLst>
      <p:ext uri="{BB962C8B-B14F-4D97-AF65-F5344CB8AC3E}">
        <p14:creationId xmlns:p14="http://schemas.microsoft.com/office/powerpoint/2010/main" val="4479659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F040306-04AD-4F7E-A7B0-55444E7BF11B}" type="slidenum">
              <a:rPr lang="zh-CN" altLang="en-US" smtClean="0"/>
              <a:t>6</a:t>
            </a:fld>
            <a:endParaRPr lang="zh-CN" altLang="en-US"/>
          </a:p>
        </p:txBody>
      </p:sp>
    </p:spTree>
    <p:extLst>
      <p:ext uri="{BB962C8B-B14F-4D97-AF65-F5344CB8AC3E}">
        <p14:creationId xmlns:p14="http://schemas.microsoft.com/office/powerpoint/2010/main" val="3434007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F040306-04AD-4F7E-A7B0-55444E7BF11B}" type="slidenum">
              <a:rPr lang="zh-CN" altLang="en-US" smtClean="0"/>
              <a:t>7</a:t>
            </a:fld>
            <a:endParaRPr lang="zh-CN" altLang="en-US"/>
          </a:p>
        </p:txBody>
      </p:sp>
    </p:spTree>
    <p:extLst>
      <p:ext uri="{BB962C8B-B14F-4D97-AF65-F5344CB8AC3E}">
        <p14:creationId xmlns:p14="http://schemas.microsoft.com/office/powerpoint/2010/main" val="27039721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F040306-04AD-4F7E-A7B0-55444E7BF11B}" type="slidenum">
              <a:rPr lang="zh-CN" altLang="en-US" smtClean="0"/>
              <a:t>8</a:t>
            </a:fld>
            <a:endParaRPr lang="zh-CN" altLang="en-US"/>
          </a:p>
        </p:txBody>
      </p:sp>
    </p:spTree>
    <p:extLst>
      <p:ext uri="{BB962C8B-B14F-4D97-AF65-F5344CB8AC3E}">
        <p14:creationId xmlns:p14="http://schemas.microsoft.com/office/powerpoint/2010/main" val="34461037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F040306-04AD-4F7E-A7B0-55444E7BF11B}" type="slidenum">
              <a:rPr lang="zh-CN" altLang="en-US" smtClean="0"/>
              <a:t>9</a:t>
            </a:fld>
            <a:endParaRPr lang="zh-CN" altLang="en-US"/>
          </a:p>
        </p:txBody>
      </p:sp>
    </p:spTree>
    <p:extLst>
      <p:ext uri="{BB962C8B-B14F-4D97-AF65-F5344CB8AC3E}">
        <p14:creationId xmlns:p14="http://schemas.microsoft.com/office/powerpoint/2010/main" val="14901198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313B71B-9F4B-4F98-BC2B-71009695D74F}"/>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A59F91BF-AE07-4060-99F9-852EE250736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a:extLst>
              <a:ext uri="{FF2B5EF4-FFF2-40B4-BE49-F238E27FC236}">
                <a16:creationId xmlns:a16="http://schemas.microsoft.com/office/drawing/2014/main" id="{0D494C3F-5D8F-4F32-ADE9-265BEDD19332}"/>
              </a:ext>
            </a:extLst>
          </p:cNvPr>
          <p:cNvSpPr>
            <a:spLocks noGrp="1"/>
          </p:cNvSpPr>
          <p:nvPr>
            <p:ph type="dt" sz="half" idx="10"/>
          </p:nvPr>
        </p:nvSpPr>
        <p:spPr/>
        <p:txBody>
          <a:bodyPr/>
          <a:lstStyle/>
          <a:p>
            <a:fld id="{E80DE1CC-CD37-41DC-8876-B97219B73EDF}" type="datetimeFigureOut">
              <a:rPr lang="zh-CN" altLang="en-US" smtClean="0"/>
              <a:t>2019/6/3</a:t>
            </a:fld>
            <a:endParaRPr lang="zh-CN" altLang="en-US"/>
          </a:p>
        </p:txBody>
      </p:sp>
      <p:sp>
        <p:nvSpPr>
          <p:cNvPr id="5" name="页脚占位符 4">
            <a:extLst>
              <a:ext uri="{FF2B5EF4-FFF2-40B4-BE49-F238E27FC236}">
                <a16:creationId xmlns:a16="http://schemas.microsoft.com/office/drawing/2014/main" id="{59B3F543-17FF-42F8-9AB1-9EACF671794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21902BA-1626-4AEF-ACB1-8C450B75880E}"/>
              </a:ext>
            </a:extLst>
          </p:cNvPr>
          <p:cNvSpPr>
            <a:spLocks noGrp="1"/>
          </p:cNvSpPr>
          <p:nvPr>
            <p:ph type="sldNum" sz="quarter" idx="12"/>
          </p:nvPr>
        </p:nvSpPr>
        <p:spPr/>
        <p:txBody>
          <a:bodyPr/>
          <a:lstStyle/>
          <a:p>
            <a:fld id="{0AF88FFE-1055-40FE-8FDD-0EF4253403D6}" type="slidenum">
              <a:rPr lang="zh-CN" altLang="en-US" smtClean="0"/>
              <a:t>‹#›</a:t>
            </a:fld>
            <a:endParaRPr lang="zh-CN" altLang="en-US"/>
          </a:p>
        </p:txBody>
      </p:sp>
    </p:spTree>
    <p:extLst>
      <p:ext uri="{BB962C8B-B14F-4D97-AF65-F5344CB8AC3E}">
        <p14:creationId xmlns:p14="http://schemas.microsoft.com/office/powerpoint/2010/main" val="31678768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908C83-ED2D-4063-B1BC-8BF88B89A081}"/>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8073C1FC-A8A3-4F0D-9357-B5375184476D}"/>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AFBE029E-C10A-4ED0-8456-F236EE191C80}"/>
              </a:ext>
            </a:extLst>
          </p:cNvPr>
          <p:cNvSpPr>
            <a:spLocks noGrp="1"/>
          </p:cNvSpPr>
          <p:nvPr>
            <p:ph type="dt" sz="half" idx="10"/>
          </p:nvPr>
        </p:nvSpPr>
        <p:spPr/>
        <p:txBody>
          <a:bodyPr/>
          <a:lstStyle/>
          <a:p>
            <a:fld id="{E80DE1CC-CD37-41DC-8876-B97219B73EDF}" type="datetimeFigureOut">
              <a:rPr lang="zh-CN" altLang="en-US" smtClean="0"/>
              <a:t>2019/6/3</a:t>
            </a:fld>
            <a:endParaRPr lang="zh-CN" altLang="en-US"/>
          </a:p>
        </p:txBody>
      </p:sp>
      <p:sp>
        <p:nvSpPr>
          <p:cNvPr id="5" name="页脚占位符 4">
            <a:extLst>
              <a:ext uri="{FF2B5EF4-FFF2-40B4-BE49-F238E27FC236}">
                <a16:creationId xmlns:a16="http://schemas.microsoft.com/office/drawing/2014/main" id="{4D8EC54E-7AF0-45D4-AB52-259B99F6BE5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8D18452-4E71-4B01-B749-269C0744F855}"/>
              </a:ext>
            </a:extLst>
          </p:cNvPr>
          <p:cNvSpPr>
            <a:spLocks noGrp="1"/>
          </p:cNvSpPr>
          <p:nvPr>
            <p:ph type="sldNum" sz="quarter" idx="12"/>
          </p:nvPr>
        </p:nvSpPr>
        <p:spPr/>
        <p:txBody>
          <a:bodyPr/>
          <a:lstStyle/>
          <a:p>
            <a:fld id="{0AF88FFE-1055-40FE-8FDD-0EF4253403D6}" type="slidenum">
              <a:rPr lang="zh-CN" altLang="en-US" smtClean="0"/>
              <a:t>‹#›</a:t>
            </a:fld>
            <a:endParaRPr lang="zh-CN" altLang="en-US"/>
          </a:p>
        </p:txBody>
      </p:sp>
    </p:spTree>
    <p:extLst>
      <p:ext uri="{BB962C8B-B14F-4D97-AF65-F5344CB8AC3E}">
        <p14:creationId xmlns:p14="http://schemas.microsoft.com/office/powerpoint/2010/main" val="31648953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32E6F6FE-9F59-496F-8BCD-1E280937AD13}"/>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0849072D-53E2-425A-9A43-1BA724C50DD4}"/>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451E7152-DBC4-4003-8F28-91434233BBFD}"/>
              </a:ext>
            </a:extLst>
          </p:cNvPr>
          <p:cNvSpPr>
            <a:spLocks noGrp="1"/>
          </p:cNvSpPr>
          <p:nvPr>
            <p:ph type="dt" sz="half" idx="10"/>
          </p:nvPr>
        </p:nvSpPr>
        <p:spPr/>
        <p:txBody>
          <a:bodyPr/>
          <a:lstStyle/>
          <a:p>
            <a:fld id="{E80DE1CC-CD37-41DC-8876-B97219B73EDF}" type="datetimeFigureOut">
              <a:rPr lang="zh-CN" altLang="en-US" smtClean="0"/>
              <a:t>2019/6/3</a:t>
            </a:fld>
            <a:endParaRPr lang="zh-CN" altLang="en-US"/>
          </a:p>
        </p:txBody>
      </p:sp>
      <p:sp>
        <p:nvSpPr>
          <p:cNvPr id="5" name="页脚占位符 4">
            <a:extLst>
              <a:ext uri="{FF2B5EF4-FFF2-40B4-BE49-F238E27FC236}">
                <a16:creationId xmlns:a16="http://schemas.microsoft.com/office/drawing/2014/main" id="{3E0E2F2B-8B2A-416F-9307-62B84E43407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164AD36-99EC-4613-9593-07EF965CB778}"/>
              </a:ext>
            </a:extLst>
          </p:cNvPr>
          <p:cNvSpPr>
            <a:spLocks noGrp="1"/>
          </p:cNvSpPr>
          <p:nvPr>
            <p:ph type="sldNum" sz="quarter" idx="12"/>
          </p:nvPr>
        </p:nvSpPr>
        <p:spPr/>
        <p:txBody>
          <a:bodyPr/>
          <a:lstStyle/>
          <a:p>
            <a:fld id="{0AF88FFE-1055-40FE-8FDD-0EF4253403D6}" type="slidenum">
              <a:rPr lang="zh-CN" altLang="en-US" smtClean="0"/>
              <a:t>‹#›</a:t>
            </a:fld>
            <a:endParaRPr lang="zh-CN" altLang="en-US"/>
          </a:p>
        </p:txBody>
      </p:sp>
    </p:spTree>
    <p:extLst>
      <p:ext uri="{BB962C8B-B14F-4D97-AF65-F5344CB8AC3E}">
        <p14:creationId xmlns:p14="http://schemas.microsoft.com/office/powerpoint/2010/main" val="17357550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cSld name="1_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a:extLst>
              <a:ext uri="{FF2B5EF4-FFF2-40B4-BE49-F238E27FC236}">
                <a16:creationId xmlns:a16="http://schemas.microsoft.com/office/drawing/2014/main" id="{164A3FFA-DB83-4477-9257-5CFDEBFB7193}"/>
              </a:ext>
            </a:extLst>
          </p:cNvPr>
          <p:cNvSpPr>
            <a:spLocks noGrp="1"/>
          </p:cNvSpPr>
          <p:nvPr>
            <p:ph type="dt" sz="half" idx="10"/>
          </p:nvPr>
        </p:nvSpPr>
        <p:spPr/>
        <p:txBody>
          <a:bodyPr/>
          <a:lstStyle>
            <a:lvl1pPr>
              <a:defRPr/>
            </a:lvl1pPr>
          </a:lstStyle>
          <a:p>
            <a:pPr>
              <a:defRPr/>
            </a:pPr>
            <a:fld id="{E3DB6457-C948-417B-8EE8-ACC088866F13}" type="datetimeFigureOut">
              <a:rPr lang="zh-CN" altLang="en-US"/>
              <a:pPr>
                <a:defRPr/>
              </a:pPr>
              <a:t>2019/6/3</a:t>
            </a:fld>
            <a:endParaRPr lang="zh-CN" altLang="en-US"/>
          </a:p>
        </p:txBody>
      </p:sp>
      <p:sp>
        <p:nvSpPr>
          <p:cNvPr id="4" name="页脚占位符 4">
            <a:extLst>
              <a:ext uri="{FF2B5EF4-FFF2-40B4-BE49-F238E27FC236}">
                <a16:creationId xmlns:a16="http://schemas.microsoft.com/office/drawing/2014/main" id="{9F966AFD-9BEA-496B-8D59-087FB563773B}"/>
              </a:ext>
            </a:extLst>
          </p:cNvPr>
          <p:cNvSpPr>
            <a:spLocks noGrp="1"/>
          </p:cNvSpPr>
          <p:nvPr>
            <p:ph type="ftr" sz="quarter" idx="11"/>
          </p:nvPr>
        </p:nvSpPr>
        <p:spPr/>
        <p:txBody>
          <a:bodyPr/>
          <a:lstStyle>
            <a:lvl1pPr>
              <a:defRPr/>
            </a:lvl1pPr>
          </a:lstStyle>
          <a:p>
            <a:pPr>
              <a:defRPr/>
            </a:pPr>
            <a:endParaRPr lang="zh-CN" altLang="en-US"/>
          </a:p>
        </p:txBody>
      </p:sp>
      <p:sp>
        <p:nvSpPr>
          <p:cNvPr id="5" name="灯片编号占位符 5">
            <a:extLst>
              <a:ext uri="{FF2B5EF4-FFF2-40B4-BE49-F238E27FC236}">
                <a16:creationId xmlns:a16="http://schemas.microsoft.com/office/drawing/2014/main" id="{C1E378C2-D816-42CF-A6BE-EC1F740EAABD}"/>
              </a:ext>
            </a:extLst>
          </p:cNvPr>
          <p:cNvSpPr>
            <a:spLocks noGrp="1"/>
          </p:cNvSpPr>
          <p:nvPr>
            <p:ph type="sldNum" sz="quarter" idx="12"/>
          </p:nvPr>
        </p:nvSpPr>
        <p:spPr/>
        <p:txBody>
          <a:bodyPr/>
          <a:lstStyle>
            <a:lvl1pPr>
              <a:defRPr/>
            </a:lvl1pPr>
          </a:lstStyle>
          <a:p>
            <a:pPr>
              <a:defRPr/>
            </a:pPr>
            <a:fld id="{276F7072-EAC0-4635-9C35-6D2F453D9829}" type="slidenum">
              <a:rPr lang="zh-CN" altLang="en-US"/>
              <a:pPr>
                <a:defRPr/>
              </a:pPr>
              <a:t>‹#›</a:t>
            </a:fld>
            <a:endParaRPr lang="zh-CN" altLang="en-US"/>
          </a:p>
        </p:txBody>
      </p:sp>
    </p:spTree>
    <p:extLst>
      <p:ext uri="{BB962C8B-B14F-4D97-AF65-F5344CB8AC3E}">
        <p14:creationId xmlns:p14="http://schemas.microsoft.com/office/powerpoint/2010/main" val="7415532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9A0E84-0EAA-40E1-9E0E-42F337211FB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412DC0C0-EC82-4AD2-BA1A-5CC0A73E035B}"/>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7915D364-07C8-4B9D-A20E-9D6B1CA0A00F}"/>
              </a:ext>
            </a:extLst>
          </p:cNvPr>
          <p:cNvSpPr>
            <a:spLocks noGrp="1"/>
          </p:cNvSpPr>
          <p:nvPr>
            <p:ph type="dt" sz="half" idx="10"/>
          </p:nvPr>
        </p:nvSpPr>
        <p:spPr/>
        <p:txBody>
          <a:bodyPr/>
          <a:lstStyle/>
          <a:p>
            <a:fld id="{E80DE1CC-CD37-41DC-8876-B97219B73EDF}" type="datetimeFigureOut">
              <a:rPr lang="zh-CN" altLang="en-US" smtClean="0"/>
              <a:t>2019/6/3</a:t>
            </a:fld>
            <a:endParaRPr lang="zh-CN" altLang="en-US"/>
          </a:p>
        </p:txBody>
      </p:sp>
      <p:sp>
        <p:nvSpPr>
          <p:cNvPr id="5" name="页脚占位符 4">
            <a:extLst>
              <a:ext uri="{FF2B5EF4-FFF2-40B4-BE49-F238E27FC236}">
                <a16:creationId xmlns:a16="http://schemas.microsoft.com/office/drawing/2014/main" id="{0C5BA03A-7D06-482D-BC4C-854E239C2E2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F02BCD2-A778-4F9B-ADDE-4D536D6342B4}"/>
              </a:ext>
            </a:extLst>
          </p:cNvPr>
          <p:cNvSpPr>
            <a:spLocks noGrp="1"/>
          </p:cNvSpPr>
          <p:nvPr>
            <p:ph type="sldNum" sz="quarter" idx="12"/>
          </p:nvPr>
        </p:nvSpPr>
        <p:spPr/>
        <p:txBody>
          <a:bodyPr/>
          <a:lstStyle/>
          <a:p>
            <a:fld id="{0AF88FFE-1055-40FE-8FDD-0EF4253403D6}" type="slidenum">
              <a:rPr lang="zh-CN" altLang="en-US" smtClean="0"/>
              <a:t>‹#›</a:t>
            </a:fld>
            <a:endParaRPr lang="zh-CN" altLang="en-US"/>
          </a:p>
        </p:txBody>
      </p:sp>
    </p:spTree>
    <p:extLst>
      <p:ext uri="{BB962C8B-B14F-4D97-AF65-F5344CB8AC3E}">
        <p14:creationId xmlns:p14="http://schemas.microsoft.com/office/powerpoint/2010/main" val="41146702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811BA2-636B-4257-A587-B20DF0E4AACB}"/>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A79488F1-3490-41B7-AE33-E5D1C8FF87D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B54F35A9-F4C6-4D8D-9FA8-8D6BE272BDA5}"/>
              </a:ext>
            </a:extLst>
          </p:cNvPr>
          <p:cNvSpPr>
            <a:spLocks noGrp="1"/>
          </p:cNvSpPr>
          <p:nvPr>
            <p:ph type="dt" sz="half" idx="10"/>
          </p:nvPr>
        </p:nvSpPr>
        <p:spPr/>
        <p:txBody>
          <a:bodyPr/>
          <a:lstStyle/>
          <a:p>
            <a:fld id="{E80DE1CC-CD37-41DC-8876-B97219B73EDF}" type="datetimeFigureOut">
              <a:rPr lang="zh-CN" altLang="en-US" smtClean="0"/>
              <a:t>2019/6/3</a:t>
            </a:fld>
            <a:endParaRPr lang="zh-CN" altLang="en-US"/>
          </a:p>
        </p:txBody>
      </p:sp>
      <p:sp>
        <p:nvSpPr>
          <p:cNvPr id="5" name="页脚占位符 4">
            <a:extLst>
              <a:ext uri="{FF2B5EF4-FFF2-40B4-BE49-F238E27FC236}">
                <a16:creationId xmlns:a16="http://schemas.microsoft.com/office/drawing/2014/main" id="{724D664B-2229-4DE5-8CFA-20414D0FF79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D0E7EDA-5A1B-431E-9CB3-0C3323420467}"/>
              </a:ext>
            </a:extLst>
          </p:cNvPr>
          <p:cNvSpPr>
            <a:spLocks noGrp="1"/>
          </p:cNvSpPr>
          <p:nvPr>
            <p:ph type="sldNum" sz="quarter" idx="12"/>
          </p:nvPr>
        </p:nvSpPr>
        <p:spPr/>
        <p:txBody>
          <a:bodyPr/>
          <a:lstStyle/>
          <a:p>
            <a:fld id="{0AF88FFE-1055-40FE-8FDD-0EF4253403D6}" type="slidenum">
              <a:rPr lang="zh-CN" altLang="en-US" smtClean="0"/>
              <a:t>‹#›</a:t>
            </a:fld>
            <a:endParaRPr lang="zh-CN" altLang="en-US"/>
          </a:p>
        </p:txBody>
      </p:sp>
    </p:spTree>
    <p:extLst>
      <p:ext uri="{BB962C8B-B14F-4D97-AF65-F5344CB8AC3E}">
        <p14:creationId xmlns:p14="http://schemas.microsoft.com/office/powerpoint/2010/main" val="36644911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A43496F-43D6-491B-A8A5-AC56E54234B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294751D5-D26D-4EF6-ACCA-2A6887AECA3E}"/>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C7391F4B-57B6-4570-9E49-FFB95E5EA2E8}"/>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A4205108-8C30-4622-8189-71B380BA26D8}"/>
              </a:ext>
            </a:extLst>
          </p:cNvPr>
          <p:cNvSpPr>
            <a:spLocks noGrp="1"/>
          </p:cNvSpPr>
          <p:nvPr>
            <p:ph type="dt" sz="half" idx="10"/>
          </p:nvPr>
        </p:nvSpPr>
        <p:spPr/>
        <p:txBody>
          <a:bodyPr/>
          <a:lstStyle/>
          <a:p>
            <a:fld id="{E80DE1CC-CD37-41DC-8876-B97219B73EDF}" type="datetimeFigureOut">
              <a:rPr lang="zh-CN" altLang="en-US" smtClean="0"/>
              <a:t>2019/6/3</a:t>
            </a:fld>
            <a:endParaRPr lang="zh-CN" altLang="en-US"/>
          </a:p>
        </p:txBody>
      </p:sp>
      <p:sp>
        <p:nvSpPr>
          <p:cNvPr id="6" name="页脚占位符 5">
            <a:extLst>
              <a:ext uri="{FF2B5EF4-FFF2-40B4-BE49-F238E27FC236}">
                <a16:creationId xmlns:a16="http://schemas.microsoft.com/office/drawing/2014/main" id="{2EA17A69-1CCA-48F7-A047-170D389AC9A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BA0E032-4D70-4F50-A7AC-61E311D9C8AC}"/>
              </a:ext>
            </a:extLst>
          </p:cNvPr>
          <p:cNvSpPr>
            <a:spLocks noGrp="1"/>
          </p:cNvSpPr>
          <p:nvPr>
            <p:ph type="sldNum" sz="quarter" idx="12"/>
          </p:nvPr>
        </p:nvSpPr>
        <p:spPr/>
        <p:txBody>
          <a:bodyPr/>
          <a:lstStyle/>
          <a:p>
            <a:fld id="{0AF88FFE-1055-40FE-8FDD-0EF4253403D6}" type="slidenum">
              <a:rPr lang="zh-CN" altLang="en-US" smtClean="0"/>
              <a:t>‹#›</a:t>
            </a:fld>
            <a:endParaRPr lang="zh-CN" altLang="en-US"/>
          </a:p>
        </p:txBody>
      </p:sp>
    </p:spTree>
    <p:extLst>
      <p:ext uri="{BB962C8B-B14F-4D97-AF65-F5344CB8AC3E}">
        <p14:creationId xmlns:p14="http://schemas.microsoft.com/office/powerpoint/2010/main" val="5371409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CB032C5-0414-4181-9DCD-B95D833F7C06}"/>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324D0DE6-5CB6-47DB-AE4A-12A3244B00D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D9306C03-5CA5-4834-9ACC-DBCE3B09A0BF}"/>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F365BA91-5813-456E-99EA-2981497CF9A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DB877F03-2701-458F-A76C-72C735DA82C3}"/>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555DE6C3-2C0C-4E75-85E6-E42D4FDB8849}"/>
              </a:ext>
            </a:extLst>
          </p:cNvPr>
          <p:cNvSpPr>
            <a:spLocks noGrp="1"/>
          </p:cNvSpPr>
          <p:nvPr>
            <p:ph type="dt" sz="half" idx="10"/>
          </p:nvPr>
        </p:nvSpPr>
        <p:spPr/>
        <p:txBody>
          <a:bodyPr/>
          <a:lstStyle/>
          <a:p>
            <a:fld id="{E80DE1CC-CD37-41DC-8876-B97219B73EDF}" type="datetimeFigureOut">
              <a:rPr lang="zh-CN" altLang="en-US" smtClean="0"/>
              <a:t>2019/6/3</a:t>
            </a:fld>
            <a:endParaRPr lang="zh-CN" altLang="en-US"/>
          </a:p>
        </p:txBody>
      </p:sp>
      <p:sp>
        <p:nvSpPr>
          <p:cNvPr id="8" name="页脚占位符 7">
            <a:extLst>
              <a:ext uri="{FF2B5EF4-FFF2-40B4-BE49-F238E27FC236}">
                <a16:creationId xmlns:a16="http://schemas.microsoft.com/office/drawing/2014/main" id="{558EAEB2-7CE0-4102-9938-E253B715AE38}"/>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8BE3964C-03DE-47E7-B047-F83C56DFC74D}"/>
              </a:ext>
            </a:extLst>
          </p:cNvPr>
          <p:cNvSpPr>
            <a:spLocks noGrp="1"/>
          </p:cNvSpPr>
          <p:nvPr>
            <p:ph type="sldNum" sz="quarter" idx="12"/>
          </p:nvPr>
        </p:nvSpPr>
        <p:spPr/>
        <p:txBody>
          <a:bodyPr/>
          <a:lstStyle/>
          <a:p>
            <a:fld id="{0AF88FFE-1055-40FE-8FDD-0EF4253403D6}" type="slidenum">
              <a:rPr lang="zh-CN" altLang="en-US" smtClean="0"/>
              <a:t>‹#›</a:t>
            </a:fld>
            <a:endParaRPr lang="zh-CN" altLang="en-US"/>
          </a:p>
        </p:txBody>
      </p:sp>
    </p:spTree>
    <p:extLst>
      <p:ext uri="{BB962C8B-B14F-4D97-AF65-F5344CB8AC3E}">
        <p14:creationId xmlns:p14="http://schemas.microsoft.com/office/powerpoint/2010/main" val="25005308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A862687E-1D7C-4C56-8C1A-95B797B44B60}"/>
              </a:ext>
            </a:extLst>
          </p:cNvPr>
          <p:cNvPicPr>
            <a:picLocks noChangeAspect="1"/>
          </p:cNvPicPr>
          <p:nvPr userDrawn="1"/>
        </p:nvPicPr>
        <p:blipFill>
          <a:blip r:embed="rId2"/>
          <a:stretch>
            <a:fillRect/>
          </a:stretch>
        </p:blipFill>
        <p:spPr>
          <a:xfrm>
            <a:off x="-1776" y="-1926"/>
            <a:ext cx="6297714" cy="3489402"/>
          </a:xfrm>
          <a:prstGeom prst="rect">
            <a:avLst/>
          </a:prstGeom>
        </p:spPr>
      </p:pic>
      <p:pic>
        <p:nvPicPr>
          <p:cNvPr id="7" name="图片 6">
            <a:extLst>
              <a:ext uri="{FF2B5EF4-FFF2-40B4-BE49-F238E27FC236}">
                <a16:creationId xmlns:a16="http://schemas.microsoft.com/office/drawing/2014/main" id="{CF1A48A2-851E-46D1-B62F-95E4EAA89662}"/>
              </a:ext>
            </a:extLst>
          </p:cNvPr>
          <p:cNvPicPr>
            <a:picLocks noChangeAspect="1"/>
          </p:cNvPicPr>
          <p:nvPr userDrawn="1"/>
        </p:nvPicPr>
        <p:blipFill>
          <a:blip r:embed="rId3"/>
          <a:stretch>
            <a:fillRect/>
          </a:stretch>
        </p:blipFill>
        <p:spPr>
          <a:xfrm>
            <a:off x="6294438" y="262"/>
            <a:ext cx="5907536" cy="3487214"/>
          </a:xfrm>
          <a:prstGeom prst="rect">
            <a:avLst/>
          </a:prstGeom>
        </p:spPr>
      </p:pic>
      <p:pic>
        <p:nvPicPr>
          <p:cNvPr id="8" name="图片 7">
            <a:extLst>
              <a:ext uri="{FF2B5EF4-FFF2-40B4-BE49-F238E27FC236}">
                <a16:creationId xmlns:a16="http://schemas.microsoft.com/office/drawing/2014/main" id="{33D92780-F5DB-4BB2-8EE4-88213F5172A9}"/>
              </a:ext>
            </a:extLst>
          </p:cNvPr>
          <p:cNvPicPr>
            <a:picLocks noChangeAspect="1"/>
          </p:cNvPicPr>
          <p:nvPr userDrawn="1"/>
        </p:nvPicPr>
        <p:blipFill>
          <a:blip r:embed="rId4"/>
          <a:stretch>
            <a:fillRect/>
          </a:stretch>
        </p:blipFill>
        <p:spPr>
          <a:xfrm>
            <a:off x="6295407" y="3442823"/>
            <a:ext cx="5895343" cy="3414056"/>
          </a:xfrm>
          <a:prstGeom prst="rect">
            <a:avLst/>
          </a:prstGeom>
        </p:spPr>
      </p:pic>
      <p:pic>
        <p:nvPicPr>
          <p:cNvPr id="9" name="图片 8">
            <a:extLst>
              <a:ext uri="{FF2B5EF4-FFF2-40B4-BE49-F238E27FC236}">
                <a16:creationId xmlns:a16="http://schemas.microsoft.com/office/drawing/2014/main" id="{0BEBE59A-0D60-4750-806C-6CD179E08857}"/>
              </a:ext>
            </a:extLst>
          </p:cNvPr>
          <p:cNvPicPr>
            <a:picLocks noChangeAspect="1"/>
          </p:cNvPicPr>
          <p:nvPr userDrawn="1"/>
        </p:nvPicPr>
        <p:blipFill>
          <a:blip r:embed="rId5"/>
          <a:stretch>
            <a:fillRect/>
          </a:stretch>
        </p:blipFill>
        <p:spPr>
          <a:xfrm>
            <a:off x="-1776" y="3442822"/>
            <a:ext cx="6297714" cy="3414056"/>
          </a:xfrm>
          <a:prstGeom prst="rect">
            <a:avLst/>
          </a:prstGeom>
        </p:spPr>
      </p:pic>
      <p:sp>
        <p:nvSpPr>
          <p:cNvPr id="10" name="矩形 9">
            <a:extLst>
              <a:ext uri="{FF2B5EF4-FFF2-40B4-BE49-F238E27FC236}">
                <a16:creationId xmlns:a16="http://schemas.microsoft.com/office/drawing/2014/main" id="{1B420ABE-7306-458D-9C5B-E570AC3A9107}"/>
              </a:ext>
            </a:extLst>
          </p:cNvPr>
          <p:cNvSpPr/>
          <p:nvPr userDrawn="1"/>
        </p:nvSpPr>
        <p:spPr>
          <a:xfrm>
            <a:off x="257175" y="222250"/>
            <a:ext cx="11677650" cy="641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ea typeface="幼圆" panose="02010509060101010101" pitchFamily="49" charset="-122"/>
            </a:endParaRPr>
          </a:p>
        </p:txBody>
      </p:sp>
    </p:spTree>
    <p:extLst>
      <p:ext uri="{BB962C8B-B14F-4D97-AF65-F5344CB8AC3E}">
        <p14:creationId xmlns:p14="http://schemas.microsoft.com/office/powerpoint/2010/main" val="37321457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10BAED3E-5609-42D6-83B4-5AF66F89DDC7}"/>
              </a:ext>
            </a:extLst>
          </p:cNvPr>
          <p:cNvSpPr>
            <a:spLocks noGrp="1"/>
          </p:cNvSpPr>
          <p:nvPr>
            <p:ph type="dt" sz="half" idx="10"/>
          </p:nvPr>
        </p:nvSpPr>
        <p:spPr/>
        <p:txBody>
          <a:bodyPr/>
          <a:lstStyle/>
          <a:p>
            <a:fld id="{E80DE1CC-CD37-41DC-8876-B97219B73EDF}" type="datetimeFigureOut">
              <a:rPr lang="zh-CN" altLang="en-US" smtClean="0"/>
              <a:t>2019/6/3</a:t>
            </a:fld>
            <a:endParaRPr lang="zh-CN" altLang="en-US"/>
          </a:p>
        </p:txBody>
      </p:sp>
      <p:sp>
        <p:nvSpPr>
          <p:cNvPr id="3" name="页脚占位符 2">
            <a:extLst>
              <a:ext uri="{FF2B5EF4-FFF2-40B4-BE49-F238E27FC236}">
                <a16:creationId xmlns:a16="http://schemas.microsoft.com/office/drawing/2014/main" id="{CDC82E49-389E-4C66-B1FE-7A17C2E2C9F9}"/>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493C77AF-B353-4A4A-A991-CB2099149F86}"/>
              </a:ext>
            </a:extLst>
          </p:cNvPr>
          <p:cNvSpPr>
            <a:spLocks noGrp="1"/>
          </p:cNvSpPr>
          <p:nvPr>
            <p:ph type="sldNum" sz="quarter" idx="12"/>
          </p:nvPr>
        </p:nvSpPr>
        <p:spPr/>
        <p:txBody>
          <a:bodyPr/>
          <a:lstStyle/>
          <a:p>
            <a:fld id="{0AF88FFE-1055-40FE-8FDD-0EF4253403D6}" type="slidenum">
              <a:rPr lang="zh-CN" altLang="en-US" smtClean="0"/>
              <a:t>‹#›</a:t>
            </a:fld>
            <a:endParaRPr lang="zh-CN" altLang="en-US"/>
          </a:p>
        </p:txBody>
      </p:sp>
    </p:spTree>
    <p:extLst>
      <p:ext uri="{BB962C8B-B14F-4D97-AF65-F5344CB8AC3E}">
        <p14:creationId xmlns:p14="http://schemas.microsoft.com/office/powerpoint/2010/main" val="24895654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DB6A8A-B54F-4A8C-83F9-C81C83CDA396}"/>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11B8BAF1-5AE3-4E24-8E75-FB1608B9644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F1385ABF-E997-4D7E-A60C-1F270179DF8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9B267842-7712-4C23-9649-E23742A1482D}"/>
              </a:ext>
            </a:extLst>
          </p:cNvPr>
          <p:cNvSpPr>
            <a:spLocks noGrp="1"/>
          </p:cNvSpPr>
          <p:nvPr>
            <p:ph type="dt" sz="half" idx="10"/>
          </p:nvPr>
        </p:nvSpPr>
        <p:spPr/>
        <p:txBody>
          <a:bodyPr/>
          <a:lstStyle/>
          <a:p>
            <a:fld id="{E80DE1CC-CD37-41DC-8876-B97219B73EDF}" type="datetimeFigureOut">
              <a:rPr lang="zh-CN" altLang="en-US" smtClean="0"/>
              <a:t>2019/6/3</a:t>
            </a:fld>
            <a:endParaRPr lang="zh-CN" altLang="en-US"/>
          </a:p>
        </p:txBody>
      </p:sp>
      <p:sp>
        <p:nvSpPr>
          <p:cNvPr id="6" name="页脚占位符 5">
            <a:extLst>
              <a:ext uri="{FF2B5EF4-FFF2-40B4-BE49-F238E27FC236}">
                <a16:creationId xmlns:a16="http://schemas.microsoft.com/office/drawing/2014/main" id="{3E0A05CE-7774-4E70-8AD9-02AB931852A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DC12010-152D-4945-94A9-A47767E2D641}"/>
              </a:ext>
            </a:extLst>
          </p:cNvPr>
          <p:cNvSpPr>
            <a:spLocks noGrp="1"/>
          </p:cNvSpPr>
          <p:nvPr>
            <p:ph type="sldNum" sz="quarter" idx="12"/>
          </p:nvPr>
        </p:nvSpPr>
        <p:spPr/>
        <p:txBody>
          <a:bodyPr/>
          <a:lstStyle/>
          <a:p>
            <a:fld id="{0AF88FFE-1055-40FE-8FDD-0EF4253403D6}" type="slidenum">
              <a:rPr lang="zh-CN" altLang="en-US" smtClean="0"/>
              <a:t>‹#›</a:t>
            </a:fld>
            <a:endParaRPr lang="zh-CN" altLang="en-US"/>
          </a:p>
        </p:txBody>
      </p:sp>
    </p:spTree>
    <p:extLst>
      <p:ext uri="{BB962C8B-B14F-4D97-AF65-F5344CB8AC3E}">
        <p14:creationId xmlns:p14="http://schemas.microsoft.com/office/powerpoint/2010/main" val="26511865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994AC3-E0B6-43BE-9C37-C1AE26541D5C}"/>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94260CDE-6118-4D52-95D7-34CA726B088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2A8FD927-EA2A-43C5-A330-1CC37EAA34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94B0740C-F154-451D-AEF9-2CB44D4A79F4}"/>
              </a:ext>
            </a:extLst>
          </p:cNvPr>
          <p:cNvSpPr>
            <a:spLocks noGrp="1"/>
          </p:cNvSpPr>
          <p:nvPr>
            <p:ph type="dt" sz="half" idx="10"/>
          </p:nvPr>
        </p:nvSpPr>
        <p:spPr/>
        <p:txBody>
          <a:bodyPr/>
          <a:lstStyle/>
          <a:p>
            <a:fld id="{E80DE1CC-CD37-41DC-8876-B97219B73EDF}" type="datetimeFigureOut">
              <a:rPr lang="zh-CN" altLang="en-US" smtClean="0"/>
              <a:t>2019/6/3</a:t>
            </a:fld>
            <a:endParaRPr lang="zh-CN" altLang="en-US"/>
          </a:p>
        </p:txBody>
      </p:sp>
      <p:sp>
        <p:nvSpPr>
          <p:cNvPr id="6" name="页脚占位符 5">
            <a:extLst>
              <a:ext uri="{FF2B5EF4-FFF2-40B4-BE49-F238E27FC236}">
                <a16:creationId xmlns:a16="http://schemas.microsoft.com/office/drawing/2014/main" id="{A199AC38-7727-49DD-BE91-232A9D8C381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E97263D-C157-4F95-8D36-C0B9D46CD950}"/>
              </a:ext>
            </a:extLst>
          </p:cNvPr>
          <p:cNvSpPr>
            <a:spLocks noGrp="1"/>
          </p:cNvSpPr>
          <p:nvPr>
            <p:ph type="sldNum" sz="quarter" idx="12"/>
          </p:nvPr>
        </p:nvSpPr>
        <p:spPr/>
        <p:txBody>
          <a:bodyPr/>
          <a:lstStyle/>
          <a:p>
            <a:fld id="{0AF88FFE-1055-40FE-8FDD-0EF4253403D6}" type="slidenum">
              <a:rPr lang="zh-CN" altLang="en-US" smtClean="0"/>
              <a:t>‹#›</a:t>
            </a:fld>
            <a:endParaRPr lang="zh-CN" altLang="en-US"/>
          </a:p>
        </p:txBody>
      </p:sp>
    </p:spTree>
    <p:extLst>
      <p:ext uri="{BB962C8B-B14F-4D97-AF65-F5344CB8AC3E}">
        <p14:creationId xmlns:p14="http://schemas.microsoft.com/office/powerpoint/2010/main" val="34861187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A62C5421-058C-411A-AAD3-D50C564BB2F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a:extLst>
              <a:ext uri="{FF2B5EF4-FFF2-40B4-BE49-F238E27FC236}">
                <a16:creationId xmlns:a16="http://schemas.microsoft.com/office/drawing/2014/main" id="{E2FCA0E5-A2D9-4B23-8C22-6832BA9EB16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a:extLst>
              <a:ext uri="{FF2B5EF4-FFF2-40B4-BE49-F238E27FC236}">
                <a16:creationId xmlns:a16="http://schemas.microsoft.com/office/drawing/2014/main" id="{049D9B15-9AEF-4636-8897-3901858B9E8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ea typeface="幼圆" panose="02010509060101010101" pitchFamily="49" charset="-122"/>
              </a:defRPr>
            </a:lvl1pPr>
          </a:lstStyle>
          <a:p>
            <a:fld id="{E80DE1CC-CD37-41DC-8876-B97219B73EDF}" type="datetimeFigureOut">
              <a:rPr lang="zh-CN" altLang="en-US" smtClean="0"/>
              <a:pPr/>
              <a:t>2019/6/3</a:t>
            </a:fld>
            <a:endParaRPr lang="zh-CN" altLang="en-US" dirty="0"/>
          </a:p>
        </p:txBody>
      </p:sp>
      <p:sp>
        <p:nvSpPr>
          <p:cNvPr id="5" name="页脚占位符 4">
            <a:extLst>
              <a:ext uri="{FF2B5EF4-FFF2-40B4-BE49-F238E27FC236}">
                <a16:creationId xmlns:a16="http://schemas.microsoft.com/office/drawing/2014/main" id="{7814D6EB-6913-448B-B423-8836491CA91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ea typeface="幼圆" panose="02010509060101010101" pitchFamily="49" charset="-122"/>
              </a:defRPr>
            </a:lvl1pPr>
          </a:lstStyle>
          <a:p>
            <a:endParaRPr lang="zh-CN" altLang="en-US" dirty="0"/>
          </a:p>
        </p:txBody>
      </p:sp>
      <p:sp>
        <p:nvSpPr>
          <p:cNvPr id="6" name="灯片编号占位符 5">
            <a:extLst>
              <a:ext uri="{FF2B5EF4-FFF2-40B4-BE49-F238E27FC236}">
                <a16:creationId xmlns:a16="http://schemas.microsoft.com/office/drawing/2014/main" id="{A3C487BF-6499-4B79-8367-D4A6EAC60F1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ea typeface="幼圆" panose="02010509060101010101" pitchFamily="49" charset="-122"/>
              </a:defRPr>
            </a:lvl1pPr>
          </a:lstStyle>
          <a:p>
            <a:fld id="{0AF88FFE-1055-40FE-8FDD-0EF4253403D6}" type="slidenum">
              <a:rPr lang="zh-CN" altLang="en-US" smtClean="0"/>
              <a:pPr/>
              <a:t>‹#›</a:t>
            </a:fld>
            <a:endParaRPr lang="zh-CN" altLang="en-US" dirty="0"/>
          </a:p>
        </p:txBody>
      </p:sp>
    </p:spTree>
    <p:extLst>
      <p:ext uri="{BB962C8B-B14F-4D97-AF65-F5344CB8AC3E}">
        <p14:creationId xmlns:p14="http://schemas.microsoft.com/office/powerpoint/2010/main" val="11842997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迷你简细倩" panose="03000509000000000000" pitchFamily="65"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幼圆" panose="02010509060101010101" pitchFamily="49"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幼圆" panose="02010509060101010101" pitchFamily="49"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幼圆" panose="02010509060101010101" pitchFamily="49"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幼圆" panose="02010509060101010101" pitchFamily="49"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幼圆" panose="020105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notesSlide" Target="../notesSlides/notesSlide1.xml"/><Relationship Id="rId7" Type="http://schemas.openxmlformats.org/officeDocument/2006/relationships/image" Target="../media/image8.png"/><Relationship Id="rId2" Type="http://schemas.openxmlformats.org/officeDocument/2006/relationships/slideLayout" Target="../slideLayouts/slideLayout1.xml"/><Relationship Id="rId1" Type="http://schemas.openxmlformats.org/officeDocument/2006/relationships/tags" Target="../tags/tag2.xml"/><Relationship Id="rId6" Type="http://schemas.openxmlformats.org/officeDocument/2006/relationships/image" Target="../media/image7.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1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0.xml"/><Relationship Id="rId1" Type="http://schemas.openxmlformats.org/officeDocument/2006/relationships/slideLayout" Target="../slideLayouts/slideLayout6.xml"/><Relationship Id="rId6" Type="http://schemas.microsoft.com/office/2007/relationships/hdphoto" Target="../media/hdphoto1.wdp"/><Relationship Id="rId5" Type="http://schemas.openxmlformats.org/officeDocument/2006/relationships/image" Target="../media/image34.png"/><Relationship Id="rId4" Type="http://schemas.openxmlformats.org/officeDocument/2006/relationships/image" Target="../media/image33.png"/></Relationships>
</file>

<file path=ppt/slides/_rels/slide11.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22.png"/><Relationship Id="rId7"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21.png"/><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tags" Target="../tags/tag28.xml"/><Relationship Id="rId7" Type="http://schemas.openxmlformats.org/officeDocument/2006/relationships/image" Target="../media/image35.png"/><Relationship Id="rId2" Type="http://schemas.openxmlformats.org/officeDocument/2006/relationships/tags" Target="../tags/tag27.xml"/><Relationship Id="rId1" Type="http://schemas.openxmlformats.org/officeDocument/2006/relationships/tags" Target="../tags/tag26.xml"/><Relationship Id="rId6" Type="http://schemas.openxmlformats.org/officeDocument/2006/relationships/image" Target="../media/image8.png"/><Relationship Id="rId5" Type="http://schemas.openxmlformats.org/officeDocument/2006/relationships/notesSlide" Target="../notesSlides/notesSlide12.xml"/><Relationship Id="rId4"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image" Target="../media/image36.png"/><Relationship Id="rId7" Type="http://schemas.openxmlformats.org/officeDocument/2006/relationships/image" Target="../media/image40.png"/><Relationship Id="rId2" Type="http://schemas.openxmlformats.org/officeDocument/2006/relationships/notesSlide" Target="../notesSlides/notesSlide13.xml"/><Relationship Id="rId1" Type="http://schemas.openxmlformats.org/officeDocument/2006/relationships/slideLayout" Target="../slideLayouts/slideLayout6.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 Id="rId9" Type="http://schemas.openxmlformats.org/officeDocument/2006/relationships/image" Target="../media/image42.png"/></Relationships>
</file>

<file path=ppt/slides/_rels/slide1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22.png"/><Relationship Id="rId7"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21.png"/><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6.xml"/><Relationship Id="rId1" Type="http://schemas.openxmlformats.org/officeDocument/2006/relationships/tags" Target="../tags/tag29.xml"/><Relationship Id="rId4" Type="http://schemas.openxmlformats.org/officeDocument/2006/relationships/image" Target="../media/image44.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6.xml"/><Relationship Id="rId1" Type="http://schemas.openxmlformats.org/officeDocument/2006/relationships/tags" Target="../tags/tag30.xml"/><Relationship Id="rId4" Type="http://schemas.openxmlformats.org/officeDocument/2006/relationships/image" Target="../media/image45.png"/></Relationships>
</file>

<file path=ppt/slides/_rels/slide18.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notesSlide" Target="../notesSlides/notesSlide18.xml"/><Relationship Id="rId7" Type="http://schemas.openxmlformats.org/officeDocument/2006/relationships/image" Target="../media/image8.png"/><Relationship Id="rId2" Type="http://schemas.openxmlformats.org/officeDocument/2006/relationships/slideLayout" Target="../slideLayouts/slideLayout1.xml"/><Relationship Id="rId1" Type="http://schemas.openxmlformats.org/officeDocument/2006/relationships/tags" Target="../tags/tag31.xml"/><Relationship Id="rId6" Type="http://schemas.openxmlformats.org/officeDocument/2006/relationships/image" Target="../media/image7.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2.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1.png"/><Relationship Id="rId7"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2.png"/><Relationship Id="rId11" Type="http://schemas.openxmlformats.org/officeDocument/2006/relationships/image" Target="../media/image16.png"/><Relationship Id="rId5" Type="http://schemas.openxmlformats.org/officeDocument/2006/relationships/image" Target="../media/image3.png"/><Relationship Id="rId10" Type="http://schemas.openxmlformats.org/officeDocument/2006/relationships/image" Target="../media/image15.png"/><Relationship Id="rId4" Type="http://schemas.openxmlformats.org/officeDocument/2006/relationships/image" Target="../media/image4.png"/><Relationship Id="rId9" Type="http://schemas.openxmlformats.org/officeDocument/2006/relationships/image" Target="../media/image14.png"/></Relationships>
</file>

<file path=ppt/slides/_rels/slide3.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4.xml.rels><?xml version="1.0" encoding="UTF-8" standalone="yes"?>
<Relationships xmlns="http://schemas.openxmlformats.org/package/2006/relationships"><Relationship Id="rId8" Type="http://schemas.openxmlformats.org/officeDocument/2006/relationships/tags" Target="../tags/tag10.xml"/><Relationship Id="rId13" Type="http://schemas.openxmlformats.org/officeDocument/2006/relationships/tags" Target="../tags/tag15.xml"/><Relationship Id="rId18" Type="http://schemas.openxmlformats.org/officeDocument/2006/relationships/slideLayout" Target="../slideLayouts/slideLayout6.xml"/><Relationship Id="rId3" Type="http://schemas.openxmlformats.org/officeDocument/2006/relationships/tags" Target="../tags/tag5.xml"/><Relationship Id="rId7" Type="http://schemas.openxmlformats.org/officeDocument/2006/relationships/tags" Target="../tags/tag9.xml"/><Relationship Id="rId12" Type="http://schemas.openxmlformats.org/officeDocument/2006/relationships/tags" Target="../tags/tag14.xml"/><Relationship Id="rId17" Type="http://schemas.openxmlformats.org/officeDocument/2006/relationships/tags" Target="../tags/tag19.xml"/><Relationship Id="rId2" Type="http://schemas.openxmlformats.org/officeDocument/2006/relationships/tags" Target="../tags/tag4.xml"/><Relationship Id="rId16" Type="http://schemas.openxmlformats.org/officeDocument/2006/relationships/tags" Target="../tags/tag18.xml"/><Relationship Id="rId20" Type="http://schemas.openxmlformats.org/officeDocument/2006/relationships/image" Target="../media/image12.png"/><Relationship Id="rId1" Type="http://schemas.openxmlformats.org/officeDocument/2006/relationships/tags" Target="../tags/tag3.xml"/><Relationship Id="rId6" Type="http://schemas.openxmlformats.org/officeDocument/2006/relationships/tags" Target="../tags/tag8.xml"/><Relationship Id="rId11" Type="http://schemas.openxmlformats.org/officeDocument/2006/relationships/tags" Target="../tags/tag13.xml"/><Relationship Id="rId5" Type="http://schemas.openxmlformats.org/officeDocument/2006/relationships/tags" Target="../tags/tag7.xml"/><Relationship Id="rId15" Type="http://schemas.openxmlformats.org/officeDocument/2006/relationships/tags" Target="../tags/tag17.xml"/><Relationship Id="rId10" Type="http://schemas.openxmlformats.org/officeDocument/2006/relationships/tags" Target="../tags/tag12.xml"/><Relationship Id="rId19" Type="http://schemas.openxmlformats.org/officeDocument/2006/relationships/notesSlide" Target="../notesSlides/notesSlide4.xml"/><Relationship Id="rId4" Type="http://schemas.openxmlformats.org/officeDocument/2006/relationships/tags" Target="../tags/tag6.xml"/><Relationship Id="rId9" Type="http://schemas.openxmlformats.org/officeDocument/2006/relationships/tags" Target="../tags/tag11.xml"/><Relationship Id="rId14" Type="http://schemas.openxmlformats.org/officeDocument/2006/relationships/tags" Target="../tags/tag16.xml"/></Relationships>
</file>

<file path=ppt/slides/_rels/slide5.xml.rels><?xml version="1.0" encoding="UTF-8" standalone="yes"?>
<Relationships xmlns="http://schemas.openxmlformats.org/package/2006/relationships"><Relationship Id="rId8" Type="http://schemas.openxmlformats.org/officeDocument/2006/relationships/notesSlide" Target="../notesSlides/notesSlide5.xml"/><Relationship Id="rId13" Type="http://schemas.openxmlformats.org/officeDocument/2006/relationships/image" Target="../media/image26.png"/><Relationship Id="rId3" Type="http://schemas.openxmlformats.org/officeDocument/2006/relationships/tags" Target="../tags/tag22.xml"/><Relationship Id="rId7" Type="http://schemas.openxmlformats.org/officeDocument/2006/relationships/slideLayout" Target="../slideLayouts/slideLayout6.xml"/><Relationship Id="rId12" Type="http://schemas.openxmlformats.org/officeDocument/2006/relationships/image" Target="../media/image25.jpg"/><Relationship Id="rId2" Type="http://schemas.openxmlformats.org/officeDocument/2006/relationships/tags" Target="../tags/tag21.xml"/><Relationship Id="rId1" Type="http://schemas.openxmlformats.org/officeDocument/2006/relationships/tags" Target="../tags/tag20.xml"/><Relationship Id="rId6" Type="http://schemas.openxmlformats.org/officeDocument/2006/relationships/tags" Target="../tags/tag25.xml"/><Relationship Id="rId11" Type="http://schemas.openxmlformats.org/officeDocument/2006/relationships/image" Target="../media/image24.jpg"/><Relationship Id="rId5" Type="http://schemas.openxmlformats.org/officeDocument/2006/relationships/tags" Target="../tags/tag24.xml"/><Relationship Id="rId10" Type="http://schemas.openxmlformats.org/officeDocument/2006/relationships/image" Target="../media/image23.png"/><Relationship Id="rId4" Type="http://schemas.openxmlformats.org/officeDocument/2006/relationships/tags" Target="../tags/tag23.xml"/><Relationship Id="rId9" Type="http://schemas.openxmlformats.org/officeDocument/2006/relationships/image" Target="../media/image8.png"/></Relationships>
</file>

<file path=ppt/slides/_rels/slide6.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22.png"/><Relationship Id="rId7"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21.png"/><Relationship Id="rId4" Type="http://schemas.openxmlformats.org/officeDocument/2006/relationships/image" Target="../media/image17.png"/></Relationships>
</file>

<file path=ppt/slides/_rels/slide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image" Target="../media/image29.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6.xml"/><Relationship Id="rId5" Type="http://schemas.openxmlformats.org/officeDocument/2006/relationships/image" Target="../media/image31.png"/><Relationship Id="rId4" Type="http://schemas.openxmlformats.org/officeDocument/2006/relationships/image" Target="../media/image3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1">
            <a:extLst>
              <a:ext uri="{FF2B5EF4-FFF2-40B4-BE49-F238E27FC236}">
                <a16:creationId xmlns:a16="http://schemas.microsoft.com/office/drawing/2014/main" id="{4B330B75-0BE5-4B91-B338-DE7451DD2B6A}"/>
              </a:ext>
            </a:extLst>
          </p:cNvPr>
          <p:cNvSpPr txBox="1"/>
          <p:nvPr/>
        </p:nvSpPr>
        <p:spPr>
          <a:xfrm>
            <a:off x="699244" y="2352295"/>
            <a:ext cx="10793511" cy="707886"/>
          </a:xfrm>
          <a:prstGeom prst="rect">
            <a:avLst/>
          </a:prstGeom>
          <a:noFill/>
        </p:spPr>
        <p:txBody>
          <a:bodyPr wrap="square" rtlCol="0">
            <a:spAutoFit/>
          </a:bodyPr>
          <a:lstStyle/>
          <a:p>
            <a:pPr algn="ctr"/>
            <a:r>
              <a:rPr lang="en-US" altLang="zh-CN" sz="2000" b="1" dirty="0">
                <a:latin typeface="Bodoni MT" panose="02070603080606020203" pitchFamily="18" charset="0"/>
              </a:rPr>
              <a:t>Perceive Where to Focus: Learning Visibility-aware Part-level Features</a:t>
            </a:r>
          </a:p>
          <a:p>
            <a:pPr algn="ctr"/>
            <a:r>
              <a:rPr lang="en-US" altLang="zh-CN" sz="2000" b="1" dirty="0">
                <a:latin typeface="Bodoni MT" panose="02070603080606020203" pitchFamily="18" charset="0"/>
              </a:rPr>
              <a:t>for Partial Person Re-identification</a:t>
            </a:r>
            <a:endParaRPr lang="zh-CN" altLang="en-US" sz="7200" b="1" dirty="0">
              <a:solidFill>
                <a:srgbClr val="55B577"/>
              </a:solidFill>
              <a:latin typeface="Bodoni MT" panose="02070603080606020203" pitchFamily="18" charset="0"/>
              <a:ea typeface="幼圆" panose="02010509060101010101" pitchFamily="49" charset="-122"/>
            </a:endParaRPr>
          </a:p>
        </p:txBody>
      </p:sp>
      <p:sp>
        <p:nvSpPr>
          <p:cNvPr id="18" name="矩形 17">
            <a:extLst>
              <a:ext uri="{FF2B5EF4-FFF2-40B4-BE49-F238E27FC236}">
                <a16:creationId xmlns:a16="http://schemas.microsoft.com/office/drawing/2014/main" id="{0DD93F71-5191-4D5F-8BB7-246FDDE12296}"/>
              </a:ext>
            </a:extLst>
          </p:cNvPr>
          <p:cNvSpPr/>
          <p:nvPr/>
        </p:nvSpPr>
        <p:spPr>
          <a:xfrm>
            <a:off x="2190751" y="3320533"/>
            <a:ext cx="7810499" cy="369332"/>
          </a:xfrm>
          <a:prstGeom prst="rect">
            <a:avLst/>
          </a:prstGeom>
        </p:spPr>
        <p:txBody>
          <a:bodyPr wrap="square">
            <a:spAutoFit/>
          </a:bodyPr>
          <a:lstStyle/>
          <a:p>
            <a:pPr algn="dist"/>
            <a:r>
              <a:rPr lang="en-US" altLang="zh-CN" dirty="0" smtClean="0">
                <a:solidFill>
                  <a:schemeClr val="tx1">
                    <a:lumMod val="50000"/>
                    <a:lumOff val="50000"/>
                  </a:schemeClr>
                </a:solidFill>
                <a:latin typeface="Arial Narrow" panose="020B0606020202030204" pitchFamily="34" charset="0"/>
                <a:ea typeface="幼圆" panose="02010509060101010101" pitchFamily="49" charset="-122"/>
              </a:rPr>
              <a:t>VPM</a:t>
            </a:r>
            <a:r>
              <a:rPr lang="zh-CN" altLang="en-US" dirty="0" smtClean="0">
                <a:solidFill>
                  <a:schemeClr val="tx1">
                    <a:lumMod val="50000"/>
                    <a:lumOff val="50000"/>
                  </a:schemeClr>
                </a:solidFill>
                <a:latin typeface="Arial Narrow" panose="020B0606020202030204" pitchFamily="34" charset="0"/>
                <a:ea typeface="幼圆" panose="02010509060101010101" pitchFamily="49" charset="-122"/>
              </a:rPr>
              <a:t>（</a:t>
            </a:r>
            <a:r>
              <a:rPr lang="en-US" altLang="zh-CN" b="1" i="1" dirty="0" smtClean="0">
                <a:solidFill>
                  <a:srgbClr val="FF794D"/>
                </a:solidFill>
                <a:latin typeface="Arial Narrow" panose="020B0606020202030204" pitchFamily="34" charset="0"/>
                <a:ea typeface="幼圆" panose="02010509060101010101" pitchFamily="49" charset="-122"/>
              </a:rPr>
              <a:t>CVPR</a:t>
            </a:r>
            <a:r>
              <a:rPr lang="en-US" altLang="zh-CN" dirty="0" smtClean="0">
                <a:solidFill>
                  <a:schemeClr val="tx1">
                    <a:lumMod val="50000"/>
                    <a:lumOff val="50000"/>
                  </a:schemeClr>
                </a:solidFill>
                <a:latin typeface="Arial Narrow" panose="020B0606020202030204" pitchFamily="34" charset="0"/>
                <a:ea typeface="幼圆" panose="02010509060101010101" pitchFamily="49" charset="-122"/>
              </a:rPr>
              <a:t>2019</a:t>
            </a:r>
            <a:r>
              <a:rPr lang="zh-CN" altLang="en-US" dirty="0" smtClean="0">
                <a:solidFill>
                  <a:schemeClr val="tx1">
                    <a:lumMod val="50000"/>
                    <a:lumOff val="50000"/>
                  </a:schemeClr>
                </a:solidFill>
                <a:latin typeface="Arial Narrow" panose="020B0606020202030204" pitchFamily="34" charset="0"/>
                <a:ea typeface="幼圆" panose="02010509060101010101" pitchFamily="49" charset="-122"/>
              </a:rPr>
              <a:t>）</a:t>
            </a:r>
            <a:endParaRPr lang="zh-CN" altLang="en-US" dirty="0">
              <a:solidFill>
                <a:schemeClr val="tx1">
                  <a:lumMod val="50000"/>
                  <a:lumOff val="50000"/>
                </a:schemeClr>
              </a:solidFill>
              <a:latin typeface="Arial Narrow" panose="020B0606020202030204" pitchFamily="34" charset="0"/>
              <a:ea typeface="幼圆" panose="02010509060101010101" pitchFamily="49" charset="-122"/>
            </a:endParaRPr>
          </a:p>
        </p:txBody>
      </p:sp>
      <p:cxnSp>
        <p:nvCxnSpPr>
          <p:cNvPr id="21" name="PA_直接连接符 20">
            <a:extLst>
              <a:ext uri="{FF2B5EF4-FFF2-40B4-BE49-F238E27FC236}">
                <a16:creationId xmlns:a16="http://schemas.microsoft.com/office/drawing/2014/main" id="{4E038D67-0026-4DBF-A3C3-D1B29E146CA2}"/>
              </a:ext>
            </a:extLst>
          </p:cNvPr>
          <p:cNvCxnSpPr>
            <a:cxnSpLocks/>
          </p:cNvCxnSpPr>
          <p:nvPr>
            <p:custDataLst>
              <p:tags r:id="rId1"/>
            </p:custDataLst>
          </p:nvPr>
        </p:nvCxnSpPr>
        <p:spPr>
          <a:xfrm>
            <a:off x="2009775" y="3303828"/>
            <a:ext cx="8172450" cy="0"/>
          </a:xfrm>
          <a:prstGeom prst="line">
            <a:avLst/>
          </a:prstGeom>
          <a:ln w="12700">
            <a:solidFill>
              <a:srgbClr val="55B577"/>
            </a:solidFill>
          </a:ln>
        </p:spPr>
        <p:style>
          <a:lnRef idx="1">
            <a:schemeClr val="accent1"/>
          </a:lnRef>
          <a:fillRef idx="0">
            <a:schemeClr val="accent1"/>
          </a:fillRef>
          <a:effectRef idx="0">
            <a:schemeClr val="accent1"/>
          </a:effectRef>
          <a:fontRef idx="minor">
            <a:schemeClr val="tx1"/>
          </a:fontRef>
        </p:style>
      </p:cxnSp>
      <p:pic>
        <p:nvPicPr>
          <p:cNvPr id="24" name="图片 23">
            <a:extLst>
              <a:ext uri="{FF2B5EF4-FFF2-40B4-BE49-F238E27FC236}">
                <a16:creationId xmlns:a16="http://schemas.microsoft.com/office/drawing/2014/main" id="{AD5423C6-8A97-4189-B5AD-98F8EACC248C}"/>
              </a:ext>
            </a:extLst>
          </p:cNvPr>
          <p:cNvPicPr>
            <a:picLocks noChangeAspect="1"/>
          </p:cNvPicPr>
          <p:nvPr/>
        </p:nvPicPr>
        <p:blipFill>
          <a:blip r:embed="rId4"/>
          <a:stretch>
            <a:fillRect/>
          </a:stretch>
        </p:blipFill>
        <p:spPr>
          <a:xfrm>
            <a:off x="-140009" y="4352955"/>
            <a:ext cx="5797798" cy="2505673"/>
          </a:xfrm>
          <a:prstGeom prst="rect">
            <a:avLst/>
          </a:prstGeom>
        </p:spPr>
      </p:pic>
      <p:pic>
        <p:nvPicPr>
          <p:cNvPr id="25" name="图片 24">
            <a:extLst>
              <a:ext uri="{FF2B5EF4-FFF2-40B4-BE49-F238E27FC236}">
                <a16:creationId xmlns:a16="http://schemas.microsoft.com/office/drawing/2014/main" id="{EAA1E976-A005-45D4-A31D-0E30CC7CD4B0}"/>
              </a:ext>
            </a:extLst>
          </p:cNvPr>
          <p:cNvPicPr>
            <a:picLocks noChangeAspect="1"/>
          </p:cNvPicPr>
          <p:nvPr/>
        </p:nvPicPr>
        <p:blipFill>
          <a:blip r:embed="rId5"/>
          <a:stretch>
            <a:fillRect/>
          </a:stretch>
        </p:blipFill>
        <p:spPr>
          <a:xfrm>
            <a:off x="5656580" y="4065512"/>
            <a:ext cx="6614733" cy="2956816"/>
          </a:xfrm>
          <a:prstGeom prst="rect">
            <a:avLst/>
          </a:prstGeom>
        </p:spPr>
      </p:pic>
      <p:pic>
        <p:nvPicPr>
          <p:cNvPr id="26" name="图片 25">
            <a:extLst>
              <a:ext uri="{FF2B5EF4-FFF2-40B4-BE49-F238E27FC236}">
                <a16:creationId xmlns:a16="http://schemas.microsoft.com/office/drawing/2014/main" id="{031FFCA1-6171-489F-A98F-849DE573DAC6}"/>
              </a:ext>
            </a:extLst>
          </p:cNvPr>
          <p:cNvPicPr>
            <a:picLocks noChangeAspect="1"/>
          </p:cNvPicPr>
          <p:nvPr/>
        </p:nvPicPr>
        <p:blipFill>
          <a:blip r:embed="rId6"/>
          <a:stretch>
            <a:fillRect/>
          </a:stretch>
        </p:blipFill>
        <p:spPr>
          <a:xfrm>
            <a:off x="7770945" y="5862431"/>
            <a:ext cx="713294" cy="1639966"/>
          </a:xfrm>
          <a:prstGeom prst="rect">
            <a:avLst/>
          </a:prstGeom>
        </p:spPr>
      </p:pic>
      <p:pic>
        <p:nvPicPr>
          <p:cNvPr id="27" name="图片 26">
            <a:extLst>
              <a:ext uri="{FF2B5EF4-FFF2-40B4-BE49-F238E27FC236}">
                <a16:creationId xmlns:a16="http://schemas.microsoft.com/office/drawing/2014/main" id="{373FFD44-0D3A-4729-BA3F-7736FB50E2E9}"/>
              </a:ext>
            </a:extLst>
          </p:cNvPr>
          <p:cNvPicPr>
            <a:picLocks noChangeAspect="1"/>
          </p:cNvPicPr>
          <p:nvPr/>
        </p:nvPicPr>
        <p:blipFill>
          <a:blip r:embed="rId7"/>
          <a:stretch>
            <a:fillRect/>
          </a:stretch>
        </p:blipFill>
        <p:spPr>
          <a:xfrm>
            <a:off x="8569724" y="3948890"/>
            <a:ext cx="1109568" cy="1597290"/>
          </a:xfrm>
          <a:prstGeom prst="rect">
            <a:avLst/>
          </a:prstGeom>
        </p:spPr>
      </p:pic>
      <p:pic>
        <p:nvPicPr>
          <p:cNvPr id="28" name="图片 27">
            <a:extLst>
              <a:ext uri="{FF2B5EF4-FFF2-40B4-BE49-F238E27FC236}">
                <a16:creationId xmlns:a16="http://schemas.microsoft.com/office/drawing/2014/main" id="{FCC53140-9D99-403C-A65A-4DCFE7989360}"/>
              </a:ext>
            </a:extLst>
          </p:cNvPr>
          <p:cNvPicPr>
            <a:picLocks noChangeAspect="1"/>
          </p:cNvPicPr>
          <p:nvPr/>
        </p:nvPicPr>
        <p:blipFill>
          <a:blip r:embed="rId8"/>
          <a:stretch>
            <a:fillRect/>
          </a:stretch>
        </p:blipFill>
        <p:spPr>
          <a:xfrm>
            <a:off x="6243029" y="6065161"/>
            <a:ext cx="987638" cy="1914310"/>
          </a:xfrm>
          <a:prstGeom prst="rect">
            <a:avLst/>
          </a:prstGeom>
        </p:spPr>
      </p:pic>
      <p:pic>
        <p:nvPicPr>
          <p:cNvPr id="29" name="图片 28">
            <a:extLst>
              <a:ext uri="{FF2B5EF4-FFF2-40B4-BE49-F238E27FC236}">
                <a16:creationId xmlns:a16="http://schemas.microsoft.com/office/drawing/2014/main" id="{D348DBC2-6F72-430A-A8D4-9D9D32F15A61}"/>
              </a:ext>
            </a:extLst>
          </p:cNvPr>
          <p:cNvPicPr>
            <a:picLocks noChangeAspect="1"/>
          </p:cNvPicPr>
          <p:nvPr/>
        </p:nvPicPr>
        <p:blipFill>
          <a:blip r:embed="rId9"/>
          <a:stretch>
            <a:fillRect/>
          </a:stretch>
        </p:blipFill>
        <p:spPr>
          <a:xfrm>
            <a:off x="3009142" y="4300268"/>
            <a:ext cx="993734" cy="1743607"/>
          </a:xfrm>
          <a:prstGeom prst="rect">
            <a:avLst/>
          </a:prstGeom>
        </p:spPr>
      </p:pic>
      <p:pic>
        <p:nvPicPr>
          <p:cNvPr id="30" name="图片 29">
            <a:extLst>
              <a:ext uri="{FF2B5EF4-FFF2-40B4-BE49-F238E27FC236}">
                <a16:creationId xmlns:a16="http://schemas.microsoft.com/office/drawing/2014/main" id="{7FCEF0B3-5FED-4E4E-B730-663DFF37537A}"/>
              </a:ext>
            </a:extLst>
          </p:cNvPr>
          <p:cNvPicPr>
            <a:picLocks noChangeAspect="1"/>
          </p:cNvPicPr>
          <p:nvPr/>
        </p:nvPicPr>
        <p:blipFill>
          <a:blip r:embed="rId10"/>
          <a:stretch>
            <a:fillRect/>
          </a:stretch>
        </p:blipFill>
        <p:spPr>
          <a:xfrm>
            <a:off x="5181521" y="178150"/>
            <a:ext cx="1828959" cy="1700931"/>
          </a:xfrm>
          <a:prstGeom prst="rect">
            <a:avLst/>
          </a:prstGeom>
        </p:spPr>
      </p:pic>
      <p:sp>
        <p:nvSpPr>
          <p:cNvPr id="2" name="文本框 1"/>
          <p:cNvSpPr txBox="1"/>
          <p:nvPr/>
        </p:nvSpPr>
        <p:spPr>
          <a:xfrm>
            <a:off x="9541934" y="4057269"/>
            <a:ext cx="3471333" cy="646331"/>
          </a:xfrm>
          <a:prstGeom prst="rect">
            <a:avLst/>
          </a:prstGeom>
          <a:noFill/>
        </p:spPr>
        <p:txBody>
          <a:bodyPr wrap="square" rtlCol="0">
            <a:spAutoFit/>
          </a:bodyPr>
          <a:lstStyle/>
          <a:p>
            <a:r>
              <a:rPr lang="zh-CN" altLang="en-US" b="1" dirty="0" smtClean="0"/>
              <a:t>汇报人</a:t>
            </a:r>
            <a:r>
              <a:rPr lang="zh-CN" altLang="en-US" b="1" dirty="0" smtClean="0"/>
              <a:t>：</a:t>
            </a:r>
            <a:r>
              <a:rPr lang="en-US" altLang="zh-CN" b="1" dirty="0" smtClean="0"/>
              <a:t>XXX</a:t>
            </a:r>
            <a:endParaRPr lang="en-US" altLang="zh-CN" b="1" dirty="0" smtClean="0"/>
          </a:p>
          <a:p>
            <a:r>
              <a:rPr lang="zh-CN" altLang="en-US" b="1" dirty="0" smtClean="0"/>
              <a:t>汇报时间：</a:t>
            </a:r>
            <a:r>
              <a:rPr lang="en-US" altLang="zh-CN" b="1" dirty="0" smtClean="0"/>
              <a:t>2019-06-01</a:t>
            </a:r>
            <a:endParaRPr lang="zh-CN" altLang="en-US" b="1" dirty="0"/>
          </a:p>
        </p:txBody>
      </p:sp>
    </p:spTree>
    <p:extLst>
      <p:ext uri="{BB962C8B-B14F-4D97-AF65-F5344CB8AC3E}">
        <p14:creationId xmlns:p14="http://schemas.microsoft.com/office/powerpoint/2010/main" val="400355830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1000"/>
                                        <p:tgtEl>
                                          <p:spTgt spid="24"/>
                                        </p:tgtEl>
                                      </p:cBhvr>
                                    </p:animEffect>
                                    <p:anim calcmode="lin" valueType="num">
                                      <p:cBhvr>
                                        <p:cTn id="8" dur="1000" fill="hold"/>
                                        <p:tgtEl>
                                          <p:spTgt spid="24"/>
                                        </p:tgtEl>
                                        <p:attrNameLst>
                                          <p:attrName>ppt_x</p:attrName>
                                        </p:attrNameLst>
                                      </p:cBhvr>
                                      <p:tavLst>
                                        <p:tav tm="0">
                                          <p:val>
                                            <p:strVal val="#ppt_x"/>
                                          </p:val>
                                        </p:tav>
                                        <p:tav tm="100000">
                                          <p:val>
                                            <p:strVal val="#ppt_x"/>
                                          </p:val>
                                        </p:tav>
                                      </p:tavLst>
                                    </p:anim>
                                    <p:anim calcmode="lin" valueType="num">
                                      <p:cBhvr>
                                        <p:cTn id="9" dur="1000" fill="hold"/>
                                        <p:tgtEl>
                                          <p:spTgt spid="24"/>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fade">
                                      <p:cBhvr>
                                        <p:cTn id="12" dur="1000"/>
                                        <p:tgtEl>
                                          <p:spTgt spid="25"/>
                                        </p:tgtEl>
                                      </p:cBhvr>
                                    </p:animEffect>
                                    <p:anim calcmode="lin" valueType="num">
                                      <p:cBhvr>
                                        <p:cTn id="13" dur="1000" fill="hold"/>
                                        <p:tgtEl>
                                          <p:spTgt spid="25"/>
                                        </p:tgtEl>
                                        <p:attrNameLst>
                                          <p:attrName>ppt_x</p:attrName>
                                        </p:attrNameLst>
                                      </p:cBhvr>
                                      <p:tavLst>
                                        <p:tav tm="0">
                                          <p:val>
                                            <p:strVal val="#ppt_x"/>
                                          </p:val>
                                        </p:tav>
                                        <p:tav tm="100000">
                                          <p:val>
                                            <p:strVal val="#ppt_x"/>
                                          </p:val>
                                        </p:tav>
                                      </p:tavLst>
                                    </p:anim>
                                    <p:anim calcmode="lin" valueType="num">
                                      <p:cBhvr>
                                        <p:cTn id="14" dur="1000" fill="hold"/>
                                        <p:tgtEl>
                                          <p:spTgt spid="25"/>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47" presetClass="entr" presetSubtype="0" fill="hold" nodeType="afterEffect">
                                  <p:stCondLst>
                                    <p:cond delay="0"/>
                                  </p:stCondLst>
                                  <p:childTnLst>
                                    <p:set>
                                      <p:cBhvr>
                                        <p:cTn id="17" dur="1" fill="hold">
                                          <p:stCondLst>
                                            <p:cond delay="0"/>
                                          </p:stCondLst>
                                        </p:cTn>
                                        <p:tgtEl>
                                          <p:spTgt spid="30"/>
                                        </p:tgtEl>
                                        <p:attrNameLst>
                                          <p:attrName>style.visibility</p:attrName>
                                        </p:attrNameLst>
                                      </p:cBhvr>
                                      <p:to>
                                        <p:strVal val="visible"/>
                                      </p:to>
                                    </p:set>
                                    <p:animEffect transition="in" filter="fade">
                                      <p:cBhvr>
                                        <p:cTn id="18" dur="1000"/>
                                        <p:tgtEl>
                                          <p:spTgt spid="30"/>
                                        </p:tgtEl>
                                      </p:cBhvr>
                                    </p:animEffect>
                                    <p:anim calcmode="lin" valueType="num">
                                      <p:cBhvr>
                                        <p:cTn id="19" dur="1000" fill="hold"/>
                                        <p:tgtEl>
                                          <p:spTgt spid="30"/>
                                        </p:tgtEl>
                                        <p:attrNameLst>
                                          <p:attrName>ppt_x</p:attrName>
                                        </p:attrNameLst>
                                      </p:cBhvr>
                                      <p:tavLst>
                                        <p:tav tm="0">
                                          <p:val>
                                            <p:strVal val="#ppt_x"/>
                                          </p:val>
                                        </p:tav>
                                        <p:tav tm="100000">
                                          <p:val>
                                            <p:strVal val="#ppt_x"/>
                                          </p:val>
                                        </p:tav>
                                      </p:tavLst>
                                    </p:anim>
                                    <p:anim calcmode="lin" valueType="num">
                                      <p:cBhvr>
                                        <p:cTn id="20" dur="1000" fill="hold"/>
                                        <p:tgtEl>
                                          <p:spTgt spid="30"/>
                                        </p:tgtEl>
                                        <p:attrNameLst>
                                          <p:attrName>ppt_y</p:attrName>
                                        </p:attrNameLst>
                                      </p:cBhvr>
                                      <p:tavLst>
                                        <p:tav tm="0">
                                          <p:val>
                                            <p:strVal val="#ppt_y-.1"/>
                                          </p:val>
                                        </p:tav>
                                        <p:tav tm="100000">
                                          <p:val>
                                            <p:strVal val="#ppt_y"/>
                                          </p:val>
                                        </p:tav>
                                      </p:tavLst>
                                    </p:anim>
                                  </p:childTnLst>
                                </p:cTn>
                              </p:par>
                              <p:par>
                                <p:cTn id="21" presetID="42" presetClass="entr" presetSubtype="0" fill="hold" nodeType="withEffect">
                                  <p:stCondLst>
                                    <p:cond delay="250"/>
                                  </p:stCondLst>
                                  <p:childTnLst>
                                    <p:set>
                                      <p:cBhvr>
                                        <p:cTn id="22" dur="1" fill="hold">
                                          <p:stCondLst>
                                            <p:cond delay="0"/>
                                          </p:stCondLst>
                                        </p:cTn>
                                        <p:tgtEl>
                                          <p:spTgt spid="29"/>
                                        </p:tgtEl>
                                        <p:attrNameLst>
                                          <p:attrName>style.visibility</p:attrName>
                                        </p:attrNameLst>
                                      </p:cBhvr>
                                      <p:to>
                                        <p:strVal val="visible"/>
                                      </p:to>
                                    </p:set>
                                    <p:animEffect transition="in" filter="fade">
                                      <p:cBhvr>
                                        <p:cTn id="23" dur="1000"/>
                                        <p:tgtEl>
                                          <p:spTgt spid="29"/>
                                        </p:tgtEl>
                                      </p:cBhvr>
                                    </p:animEffect>
                                    <p:anim calcmode="lin" valueType="num">
                                      <p:cBhvr>
                                        <p:cTn id="24" dur="1000" fill="hold"/>
                                        <p:tgtEl>
                                          <p:spTgt spid="29"/>
                                        </p:tgtEl>
                                        <p:attrNameLst>
                                          <p:attrName>ppt_x</p:attrName>
                                        </p:attrNameLst>
                                      </p:cBhvr>
                                      <p:tavLst>
                                        <p:tav tm="0">
                                          <p:val>
                                            <p:strVal val="#ppt_x"/>
                                          </p:val>
                                        </p:tav>
                                        <p:tav tm="100000">
                                          <p:val>
                                            <p:strVal val="#ppt_x"/>
                                          </p:val>
                                        </p:tav>
                                      </p:tavLst>
                                    </p:anim>
                                    <p:anim calcmode="lin" valueType="num">
                                      <p:cBhvr>
                                        <p:cTn id="25" dur="1000" fill="hold"/>
                                        <p:tgtEl>
                                          <p:spTgt spid="29"/>
                                        </p:tgtEl>
                                        <p:attrNameLst>
                                          <p:attrName>ppt_y</p:attrName>
                                        </p:attrNameLst>
                                      </p:cBhvr>
                                      <p:tavLst>
                                        <p:tav tm="0">
                                          <p:val>
                                            <p:strVal val="#ppt_y+.1"/>
                                          </p:val>
                                        </p:tav>
                                        <p:tav tm="100000">
                                          <p:val>
                                            <p:strVal val="#ppt_y"/>
                                          </p:val>
                                        </p:tav>
                                      </p:tavLst>
                                    </p:anim>
                                  </p:childTnLst>
                                </p:cTn>
                              </p:par>
                              <p:par>
                                <p:cTn id="26" presetID="42" presetClass="entr" presetSubtype="0" fill="hold" nodeType="withEffect">
                                  <p:stCondLst>
                                    <p:cond delay="250"/>
                                  </p:stCondLst>
                                  <p:childTnLst>
                                    <p:set>
                                      <p:cBhvr>
                                        <p:cTn id="27" dur="1" fill="hold">
                                          <p:stCondLst>
                                            <p:cond delay="0"/>
                                          </p:stCondLst>
                                        </p:cTn>
                                        <p:tgtEl>
                                          <p:spTgt spid="26"/>
                                        </p:tgtEl>
                                        <p:attrNameLst>
                                          <p:attrName>style.visibility</p:attrName>
                                        </p:attrNameLst>
                                      </p:cBhvr>
                                      <p:to>
                                        <p:strVal val="visible"/>
                                      </p:to>
                                    </p:set>
                                    <p:animEffect transition="in" filter="fade">
                                      <p:cBhvr>
                                        <p:cTn id="28" dur="1000"/>
                                        <p:tgtEl>
                                          <p:spTgt spid="26"/>
                                        </p:tgtEl>
                                      </p:cBhvr>
                                    </p:animEffect>
                                    <p:anim calcmode="lin" valueType="num">
                                      <p:cBhvr>
                                        <p:cTn id="29" dur="1000" fill="hold"/>
                                        <p:tgtEl>
                                          <p:spTgt spid="26"/>
                                        </p:tgtEl>
                                        <p:attrNameLst>
                                          <p:attrName>ppt_x</p:attrName>
                                        </p:attrNameLst>
                                      </p:cBhvr>
                                      <p:tavLst>
                                        <p:tav tm="0">
                                          <p:val>
                                            <p:strVal val="#ppt_x"/>
                                          </p:val>
                                        </p:tav>
                                        <p:tav tm="100000">
                                          <p:val>
                                            <p:strVal val="#ppt_x"/>
                                          </p:val>
                                        </p:tav>
                                      </p:tavLst>
                                    </p:anim>
                                    <p:anim calcmode="lin" valueType="num">
                                      <p:cBhvr>
                                        <p:cTn id="30" dur="1000" fill="hold"/>
                                        <p:tgtEl>
                                          <p:spTgt spid="26"/>
                                        </p:tgtEl>
                                        <p:attrNameLst>
                                          <p:attrName>ppt_y</p:attrName>
                                        </p:attrNameLst>
                                      </p:cBhvr>
                                      <p:tavLst>
                                        <p:tav tm="0">
                                          <p:val>
                                            <p:strVal val="#ppt_y+.1"/>
                                          </p:val>
                                        </p:tav>
                                        <p:tav tm="100000">
                                          <p:val>
                                            <p:strVal val="#ppt_y"/>
                                          </p:val>
                                        </p:tav>
                                      </p:tavLst>
                                    </p:anim>
                                  </p:childTnLst>
                                </p:cTn>
                              </p:par>
                              <p:par>
                                <p:cTn id="31" presetID="42" presetClass="entr" presetSubtype="0" fill="hold" nodeType="withEffect">
                                  <p:stCondLst>
                                    <p:cond delay="1000"/>
                                  </p:stCondLst>
                                  <p:childTnLst>
                                    <p:set>
                                      <p:cBhvr>
                                        <p:cTn id="32" dur="1" fill="hold">
                                          <p:stCondLst>
                                            <p:cond delay="0"/>
                                          </p:stCondLst>
                                        </p:cTn>
                                        <p:tgtEl>
                                          <p:spTgt spid="28"/>
                                        </p:tgtEl>
                                        <p:attrNameLst>
                                          <p:attrName>style.visibility</p:attrName>
                                        </p:attrNameLst>
                                      </p:cBhvr>
                                      <p:to>
                                        <p:strVal val="visible"/>
                                      </p:to>
                                    </p:set>
                                    <p:animEffect transition="in" filter="fade">
                                      <p:cBhvr>
                                        <p:cTn id="33" dur="1000"/>
                                        <p:tgtEl>
                                          <p:spTgt spid="28"/>
                                        </p:tgtEl>
                                      </p:cBhvr>
                                    </p:animEffect>
                                    <p:anim calcmode="lin" valueType="num">
                                      <p:cBhvr>
                                        <p:cTn id="34" dur="1000" fill="hold"/>
                                        <p:tgtEl>
                                          <p:spTgt spid="28"/>
                                        </p:tgtEl>
                                        <p:attrNameLst>
                                          <p:attrName>ppt_x</p:attrName>
                                        </p:attrNameLst>
                                      </p:cBhvr>
                                      <p:tavLst>
                                        <p:tav tm="0">
                                          <p:val>
                                            <p:strVal val="#ppt_x"/>
                                          </p:val>
                                        </p:tav>
                                        <p:tav tm="100000">
                                          <p:val>
                                            <p:strVal val="#ppt_x"/>
                                          </p:val>
                                        </p:tav>
                                      </p:tavLst>
                                    </p:anim>
                                    <p:anim calcmode="lin" valueType="num">
                                      <p:cBhvr>
                                        <p:cTn id="35" dur="1000" fill="hold"/>
                                        <p:tgtEl>
                                          <p:spTgt spid="28"/>
                                        </p:tgtEl>
                                        <p:attrNameLst>
                                          <p:attrName>ppt_y</p:attrName>
                                        </p:attrNameLst>
                                      </p:cBhvr>
                                      <p:tavLst>
                                        <p:tav tm="0">
                                          <p:val>
                                            <p:strVal val="#ppt_y+.1"/>
                                          </p:val>
                                        </p:tav>
                                        <p:tav tm="100000">
                                          <p:val>
                                            <p:strVal val="#ppt_y"/>
                                          </p:val>
                                        </p:tav>
                                      </p:tavLst>
                                    </p:anim>
                                  </p:childTnLst>
                                </p:cTn>
                              </p:par>
                              <p:par>
                                <p:cTn id="36" presetID="42" presetClass="entr" presetSubtype="0" fill="hold" nodeType="withEffect">
                                  <p:stCondLst>
                                    <p:cond delay="750"/>
                                  </p:stCondLst>
                                  <p:childTnLst>
                                    <p:set>
                                      <p:cBhvr>
                                        <p:cTn id="37" dur="1" fill="hold">
                                          <p:stCondLst>
                                            <p:cond delay="0"/>
                                          </p:stCondLst>
                                        </p:cTn>
                                        <p:tgtEl>
                                          <p:spTgt spid="27"/>
                                        </p:tgtEl>
                                        <p:attrNameLst>
                                          <p:attrName>style.visibility</p:attrName>
                                        </p:attrNameLst>
                                      </p:cBhvr>
                                      <p:to>
                                        <p:strVal val="visible"/>
                                      </p:to>
                                    </p:set>
                                    <p:animEffect transition="in" filter="fade">
                                      <p:cBhvr>
                                        <p:cTn id="38" dur="1000"/>
                                        <p:tgtEl>
                                          <p:spTgt spid="27"/>
                                        </p:tgtEl>
                                      </p:cBhvr>
                                    </p:animEffect>
                                    <p:anim calcmode="lin" valueType="num">
                                      <p:cBhvr>
                                        <p:cTn id="39" dur="1000" fill="hold"/>
                                        <p:tgtEl>
                                          <p:spTgt spid="27"/>
                                        </p:tgtEl>
                                        <p:attrNameLst>
                                          <p:attrName>ppt_x</p:attrName>
                                        </p:attrNameLst>
                                      </p:cBhvr>
                                      <p:tavLst>
                                        <p:tav tm="0">
                                          <p:val>
                                            <p:strVal val="#ppt_x"/>
                                          </p:val>
                                        </p:tav>
                                        <p:tav tm="100000">
                                          <p:val>
                                            <p:strVal val="#ppt_x"/>
                                          </p:val>
                                        </p:tav>
                                      </p:tavLst>
                                    </p:anim>
                                    <p:anim calcmode="lin" valueType="num">
                                      <p:cBhvr>
                                        <p:cTn id="40" dur="1000" fill="hold"/>
                                        <p:tgtEl>
                                          <p:spTgt spid="27"/>
                                        </p:tgtEl>
                                        <p:attrNameLst>
                                          <p:attrName>ppt_y</p:attrName>
                                        </p:attrNameLst>
                                      </p:cBhvr>
                                      <p:tavLst>
                                        <p:tav tm="0">
                                          <p:val>
                                            <p:strVal val="#ppt_y+.1"/>
                                          </p:val>
                                        </p:tav>
                                        <p:tav tm="100000">
                                          <p:val>
                                            <p:strVal val="#ppt_y"/>
                                          </p:val>
                                        </p:tav>
                                      </p:tavLst>
                                    </p:anim>
                                  </p:childTnLst>
                                </p:cTn>
                              </p:par>
                            </p:childTnLst>
                          </p:cTn>
                        </p:par>
                        <p:par>
                          <p:cTn id="41" fill="hold">
                            <p:stCondLst>
                              <p:cond delay="3000"/>
                            </p:stCondLst>
                            <p:childTnLst>
                              <p:par>
                                <p:cTn id="42" presetID="17" presetClass="entr" presetSubtype="10" fill="hold" nodeType="afterEffect">
                                  <p:stCondLst>
                                    <p:cond delay="0"/>
                                  </p:stCondLst>
                                  <p:childTnLst>
                                    <p:set>
                                      <p:cBhvr>
                                        <p:cTn id="43" dur="1" fill="hold">
                                          <p:stCondLst>
                                            <p:cond delay="0"/>
                                          </p:stCondLst>
                                        </p:cTn>
                                        <p:tgtEl>
                                          <p:spTgt spid="21"/>
                                        </p:tgtEl>
                                        <p:attrNameLst>
                                          <p:attrName>style.visibility</p:attrName>
                                        </p:attrNameLst>
                                      </p:cBhvr>
                                      <p:to>
                                        <p:strVal val="visible"/>
                                      </p:to>
                                    </p:set>
                                    <p:anim calcmode="lin" valueType="num">
                                      <p:cBhvr>
                                        <p:cTn id="44" dur="500" fill="hold"/>
                                        <p:tgtEl>
                                          <p:spTgt spid="21"/>
                                        </p:tgtEl>
                                        <p:attrNameLst>
                                          <p:attrName>ppt_w</p:attrName>
                                        </p:attrNameLst>
                                      </p:cBhvr>
                                      <p:tavLst>
                                        <p:tav tm="0">
                                          <p:val>
                                            <p:fltVal val="0"/>
                                          </p:val>
                                        </p:tav>
                                        <p:tav tm="100000">
                                          <p:val>
                                            <p:strVal val="#ppt_w"/>
                                          </p:val>
                                        </p:tav>
                                      </p:tavLst>
                                    </p:anim>
                                    <p:anim calcmode="lin" valueType="num">
                                      <p:cBhvr>
                                        <p:cTn id="45" dur="500" fill="hold"/>
                                        <p:tgtEl>
                                          <p:spTgt spid="21"/>
                                        </p:tgtEl>
                                        <p:attrNameLst>
                                          <p:attrName>ppt_h</p:attrName>
                                        </p:attrNameLst>
                                      </p:cBhvr>
                                      <p:tavLst>
                                        <p:tav tm="0">
                                          <p:val>
                                            <p:strVal val="#ppt_h"/>
                                          </p:val>
                                        </p:tav>
                                        <p:tav tm="100000">
                                          <p:val>
                                            <p:strVal val="#ppt_h"/>
                                          </p:val>
                                        </p:tav>
                                      </p:tavLst>
                                    </p:anim>
                                  </p:childTnLst>
                                </p:cTn>
                              </p:par>
                            </p:childTnLst>
                          </p:cTn>
                        </p:par>
                        <p:par>
                          <p:cTn id="46" fill="hold">
                            <p:stCondLst>
                              <p:cond delay="3500"/>
                            </p:stCondLst>
                            <p:childTnLst>
                              <p:par>
                                <p:cTn id="47" presetID="56" presetClass="entr" presetSubtype="0" fill="hold" grpId="0" nodeType="afterEffect">
                                  <p:stCondLst>
                                    <p:cond delay="0"/>
                                  </p:stCondLst>
                                  <p:iterate type="lt">
                                    <p:tmPct val="8333"/>
                                  </p:iterate>
                                  <p:childTnLst>
                                    <p:set>
                                      <p:cBhvr>
                                        <p:cTn id="48" dur="1" fill="hold">
                                          <p:stCondLst>
                                            <p:cond delay="0"/>
                                          </p:stCondLst>
                                        </p:cTn>
                                        <p:tgtEl>
                                          <p:spTgt spid="12"/>
                                        </p:tgtEl>
                                        <p:attrNameLst>
                                          <p:attrName>style.visibility</p:attrName>
                                        </p:attrNameLst>
                                      </p:cBhvr>
                                      <p:to>
                                        <p:strVal val="visible"/>
                                      </p:to>
                                    </p:set>
                                    <p:anim by="(-#ppt_w*2)" calcmode="lin" valueType="num">
                                      <p:cBhvr rctx="PPT">
                                        <p:cTn id="49" dur="375" autoRev="1" fill="hold">
                                          <p:stCondLst>
                                            <p:cond delay="0"/>
                                          </p:stCondLst>
                                        </p:cTn>
                                        <p:tgtEl>
                                          <p:spTgt spid="12"/>
                                        </p:tgtEl>
                                        <p:attrNameLst>
                                          <p:attrName>ppt_w</p:attrName>
                                        </p:attrNameLst>
                                      </p:cBhvr>
                                    </p:anim>
                                    <p:anim by="(#ppt_w*0.50)" calcmode="lin" valueType="num">
                                      <p:cBhvr>
                                        <p:cTn id="50" dur="375" decel="50000" autoRev="1" fill="hold">
                                          <p:stCondLst>
                                            <p:cond delay="0"/>
                                          </p:stCondLst>
                                        </p:cTn>
                                        <p:tgtEl>
                                          <p:spTgt spid="12"/>
                                        </p:tgtEl>
                                        <p:attrNameLst>
                                          <p:attrName>ppt_x</p:attrName>
                                        </p:attrNameLst>
                                      </p:cBhvr>
                                    </p:anim>
                                    <p:anim from="(-#ppt_h/2)" to="(#ppt_y)" calcmode="lin" valueType="num">
                                      <p:cBhvr>
                                        <p:cTn id="51" dur="750" fill="hold">
                                          <p:stCondLst>
                                            <p:cond delay="0"/>
                                          </p:stCondLst>
                                        </p:cTn>
                                        <p:tgtEl>
                                          <p:spTgt spid="12"/>
                                        </p:tgtEl>
                                        <p:attrNameLst>
                                          <p:attrName>ppt_y</p:attrName>
                                        </p:attrNameLst>
                                      </p:cBhvr>
                                    </p:anim>
                                    <p:animRot by="21600000">
                                      <p:cBhvr>
                                        <p:cTn id="52" dur="750" fill="hold">
                                          <p:stCondLst>
                                            <p:cond delay="0"/>
                                          </p:stCondLst>
                                        </p:cTn>
                                        <p:tgtEl>
                                          <p:spTgt spid="12"/>
                                        </p:tgtEl>
                                        <p:attrNameLst>
                                          <p:attrName>r</p:attrName>
                                        </p:attrNameLst>
                                      </p:cBhvr>
                                    </p:animRot>
                                  </p:childTnLst>
                                </p:cTn>
                              </p:par>
                              <p:par>
                                <p:cTn id="53" presetID="2" presetClass="entr" presetSubtype="6" fill="hold" grpId="0" nodeType="withEffect">
                                  <p:stCondLst>
                                    <p:cond delay="0"/>
                                  </p:stCondLst>
                                  <p:iterate type="lt">
                                    <p:tmPct val="6452"/>
                                  </p:iterate>
                                  <p:childTnLst>
                                    <p:set>
                                      <p:cBhvr>
                                        <p:cTn id="54" dur="1" fill="hold">
                                          <p:stCondLst>
                                            <p:cond delay="0"/>
                                          </p:stCondLst>
                                        </p:cTn>
                                        <p:tgtEl>
                                          <p:spTgt spid="18"/>
                                        </p:tgtEl>
                                        <p:attrNameLst>
                                          <p:attrName>style.visibility</p:attrName>
                                        </p:attrNameLst>
                                      </p:cBhvr>
                                      <p:to>
                                        <p:strVal val="visible"/>
                                      </p:to>
                                    </p:set>
                                    <p:anim calcmode="lin" valueType="num">
                                      <p:cBhvr additive="base">
                                        <p:cTn id="55" dur="500" fill="hold"/>
                                        <p:tgtEl>
                                          <p:spTgt spid="18"/>
                                        </p:tgtEl>
                                        <p:attrNameLst>
                                          <p:attrName>ppt_x</p:attrName>
                                        </p:attrNameLst>
                                      </p:cBhvr>
                                      <p:tavLst>
                                        <p:tav tm="0">
                                          <p:val>
                                            <p:strVal val="1+#ppt_w/2"/>
                                          </p:val>
                                        </p:tav>
                                        <p:tav tm="100000">
                                          <p:val>
                                            <p:strVal val="#ppt_x"/>
                                          </p:val>
                                        </p:tav>
                                      </p:tavLst>
                                    </p:anim>
                                    <p:anim calcmode="lin" valueType="num">
                                      <p:cBhvr additive="base">
                                        <p:cTn id="56"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a:extLst>
              <a:ext uri="{FF2B5EF4-FFF2-40B4-BE49-F238E27FC236}">
                <a16:creationId xmlns:a16="http://schemas.microsoft.com/office/drawing/2014/main" id="{D28E3A7F-84C4-4FA3-A02E-D73F77B20F51}"/>
              </a:ext>
            </a:extLst>
          </p:cNvPr>
          <p:cNvSpPr/>
          <p:nvPr/>
        </p:nvSpPr>
        <p:spPr>
          <a:xfrm>
            <a:off x="4805440" y="711182"/>
            <a:ext cx="2852063" cy="338554"/>
          </a:xfrm>
          <a:prstGeom prst="rect">
            <a:avLst/>
          </a:prstGeom>
        </p:spPr>
        <p:txBody>
          <a:bodyPr wrap="none">
            <a:spAutoFit/>
          </a:bodyPr>
          <a:lstStyle/>
          <a:p>
            <a:pPr algn="ctr"/>
            <a:r>
              <a:rPr lang="en-US" altLang="zh-CN" sz="1600" dirty="0" smtClean="0">
                <a:solidFill>
                  <a:schemeClr val="tx1">
                    <a:lumMod val="50000"/>
                    <a:lumOff val="50000"/>
                  </a:schemeClr>
                </a:solidFill>
                <a:ea typeface="幼圆" panose="02010509060101010101" pitchFamily="49" charset="-122"/>
              </a:rPr>
              <a:t>A region feature </a:t>
            </a:r>
            <a:r>
              <a:rPr lang="en-US" altLang="zh-CN" sz="1600" dirty="0">
                <a:solidFill>
                  <a:schemeClr val="tx1">
                    <a:lumMod val="50000"/>
                    <a:lumOff val="50000"/>
                  </a:schemeClr>
                </a:solidFill>
                <a:ea typeface="幼圆" panose="02010509060101010101" pitchFamily="49" charset="-122"/>
              </a:rPr>
              <a:t>e</a:t>
            </a:r>
            <a:r>
              <a:rPr lang="en-US" altLang="zh-CN" sz="1600" dirty="0" smtClean="0">
                <a:solidFill>
                  <a:schemeClr val="tx1">
                    <a:lumMod val="50000"/>
                    <a:lumOff val="50000"/>
                  </a:schemeClr>
                </a:solidFill>
                <a:ea typeface="幼圆" panose="02010509060101010101" pitchFamily="49" charset="-122"/>
              </a:rPr>
              <a:t>xtractor</a:t>
            </a:r>
            <a:endParaRPr lang="zh-CN" altLang="en-US" sz="1600" dirty="0">
              <a:solidFill>
                <a:schemeClr val="tx1">
                  <a:lumMod val="50000"/>
                  <a:lumOff val="50000"/>
                </a:schemeClr>
              </a:solidFill>
              <a:ea typeface="幼圆" panose="02010509060101010101" pitchFamily="49" charset="-122"/>
            </a:endParaRPr>
          </a:p>
        </p:txBody>
      </p:sp>
      <p:sp>
        <p:nvSpPr>
          <p:cNvPr id="16" name="文本框 15">
            <a:extLst>
              <a:ext uri="{FF2B5EF4-FFF2-40B4-BE49-F238E27FC236}">
                <a16:creationId xmlns:a16="http://schemas.microsoft.com/office/drawing/2014/main" id="{2804531F-4EE6-447B-A247-2319C3ADFB75}"/>
              </a:ext>
            </a:extLst>
          </p:cNvPr>
          <p:cNvSpPr txBox="1"/>
          <p:nvPr/>
        </p:nvSpPr>
        <p:spPr>
          <a:xfrm>
            <a:off x="4348680" y="311149"/>
            <a:ext cx="3494640" cy="523220"/>
          </a:xfrm>
          <a:prstGeom prst="rect">
            <a:avLst/>
          </a:prstGeom>
          <a:noFill/>
        </p:spPr>
        <p:txBody>
          <a:bodyPr wrap="square" rtlCol="0">
            <a:spAutoFit/>
          </a:bodyPr>
          <a:lstStyle/>
          <a:p>
            <a:pPr algn="ctr"/>
            <a:r>
              <a:rPr lang="zh-CN" altLang="en-US" sz="2800" dirty="0" smtClean="0">
                <a:solidFill>
                  <a:srgbClr val="55B577"/>
                </a:solidFill>
                <a:latin typeface="迷你简细倩" panose="03000509000000000000" pitchFamily="65" charset="-122"/>
                <a:ea typeface="迷你简细倩" panose="03000509000000000000" pitchFamily="65" charset="-122"/>
              </a:rPr>
              <a:t>区域特征提取器</a:t>
            </a:r>
            <a:endParaRPr lang="zh-CN" altLang="en-US" sz="2800" dirty="0">
              <a:solidFill>
                <a:srgbClr val="55B577"/>
              </a:solidFill>
              <a:latin typeface="迷你简细倩" panose="03000509000000000000" pitchFamily="65" charset="-122"/>
              <a:ea typeface="迷你简细倩" panose="03000509000000000000" pitchFamily="65" charset="-122"/>
            </a:endParaRPr>
          </a:p>
        </p:txBody>
      </p:sp>
      <p:pic>
        <p:nvPicPr>
          <p:cNvPr id="2" name="图片 1"/>
          <p:cNvPicPr>
            <a:picLocks noChangeAspect="1"/>
          </p:cNvPicPr>
          <p:nvPr/>
        </p:nvPicPr>
        <p:blipFill>
          <a:blip r:embed="rId3"/>
          <a:stretch>
            <a:fillRect/>
          </a:stretch>
        </p:blipFill>
        <p:spPr>
          <a:xfrm>
            <a:off x="436987" y="1690777"/>
            <a:ext cx="5659013" cy="2043362"/>
          </a:xfrm>
          <a:prstGeom prst="rect">
            <a:avLst/>
          </a:prstGeom>
        </p:spPr>
      </p:pic>
      <p:pic>
        <p:nvPicPr>
          <p:cNvPr id="3" name="图片 2"/>
          <p:cNvPicPr>
            <a:picLocks noChangeAspect="1"/>
          </p:cNvPicPr>
          <p:nvPr/>
        </p:nvPicPr>
        <p:blipFill>
          <a:blip r:embed="rId4"/>
          <a:stretch>
            <a:fillRect/>
          </a:stretch>
        </p:blipFill>
        <p:spPr>
          <a:xfrm>
            <a:off x="741265" y="4590547"/>
            <a:ext cx="4410075" cy="876494"/>
          </a:xfrm>
          <a:prstGeom prst="rect">
            <a:avLst/>
          </a:prstGeom>
        </p:spPr>
      </p:pic>
      <p:sp>
        <p:nvSpPr>
          <p:cNvPr id="4" name="文本框 3"/>
          <p:cNvSpPr txBox="1"/>
          <p:nvPr/>
        </p:nvSpPr>
        <p:spPr>
          <a:xfrm>
            <a:off x="6780362" y="1777042"/>
            <a:ext cx="4848046" cy="1754326"/>
          </a:xfrm>
          <a:prstGeom prst="rect">
            <a:avLst/>
          </a:prstGeom>
          <a:noFill/>
        </p:spPr>
        <p:txBody>
          <a:bodyPr wrap="square" rtlCol="0">
            <a:spAutoFit/>
          </a:bodyPr>
          <a:lstStyle/>
          <a:p>
            <a:r>
              <a:rPr lang="zh-CN" altLang="en-US" dirty="0" smtClean="0"/>
              <a:t>特征提取器，通过权重池化的方式来得到对应的特征向量，从图以及公式上可知公式</a:t>
            </a:r>
            <a:r>
              <a:rPr lang="en-US" altLang="zh-CN" dirty="0" smtClean="0"/>
              <a:t>1</a:t>
            </a:r>
            <a:r>
              <a:rPr lang="zh-CN" altLang="en-US" dirty="0" smtClean="0"/>
              <a:t>得到</a:t>
            </a:r>
            <a:r>
              <a:rPr lang="en-US" altLang="zh-CN" dirty="0" smtClean="0"/>
              <a:t>g</a:t>
            </a:r>
            <a:r>
              <a:rPr lang="zh-CN" altLang="en-US" dirty="0" smtClean="0"/>
              <a:t>属于区域</a:t>
            </a:r>
            <a:r>
              <a:rPr lang="en-US" altLang="zh-CN" i="1" dirty="0" err="1" smtClean="0"/>
              <a:t>R</a:t>
            </a:r>
            <a:r>
              <a:rPr lang="en-US" altLang="zh-CN" i="1" baseline="-25000" dirty="0" err="1" smtClean="0"/>
              <a:t>i</a:t>
            </a:r>
            <a:r>
              <a:rPr lang="zh-CN" altLang="en-US" dirty="0" smtClean="0"/>
              <a:t>的概率与该</a:t>
            </a:r>
            <a:r>
              <a:rPr lang="en-US" altLang="zh-CN" dirty="0" smtClean="0"/>
              <a:t>g</a:t>
            </a:r>
            <a:r>
              <a:rPr lang="zh-CN" altLang="en-US" dirty="0" smtClean="0"/>
              <a:t>相乘作为新的特征，在公式（</a:t>
            </a:r>
            <a:r>
              <a:rPr lang="en-US" altLang="zh-CN" dirty="0"/>
              <a:t>3</a:t>
            </a:r>
            <a:r>
              <a:rPr lang="zh-CN" altLang="en-US" dirty="0" smtClean="0"/>
              <a:t>）中还除以了</a:t>
            </a:r>
            <a:r>
              <a:rPr lang="en-US" altLang="zh-CN" dirty="0" smtClean="0"/>
              <a:t>C</a:t>
            </a:r>
            <a:r>
              <a:rPr lang="zh-CN" altLang="en-US" dirty="0" smtClean="0"/>
              <a:t>其主要作用这里截取文中的一段文字：</a:t>
            </a:r>
            <a:r>
              <a:rPr lang="en-US" altLang="zh-CN" dirty="0" smtClean="0"/>
              <a:t/>
            </a:r>
            <a:br>
              <a:rPr lang="en-US" altLang="zh-CN" dirty="0" smtClean="0"/>
            </a:br>
            <a:endParaRPr lang="en-US" altLang="zh-CN" dirty="0" smtClean="0"/>
          </a:p>
        </p:txBody>
      </p:sp>
      <p:pic>
        <p:nvPicPr>
          <p:cNvPr id="5" name="图片 4"/>
          <p:cNvPicPr>
            <a:picLocks noChangeAspect="1"/>
          </p:cNvPicPr>
          <p:nvPr/>
        </p:nvPicPr>
        <p:blipFill>
          <a:blip r:embed="rId5">
            <a:extLst>
              <a:ext uri="{BEBA8EAE-BF5A-486C-A8C5-ECC9F3942E4B}">
                <a14:imgProps xmlns:a14="http://schemas.microsoft.com/office/drawing/2010/main">
                  <a14:imgLayer r:embed="rId6">
                    <a14:imgEffect>
                      <a14:artisticFilmGrain/>
                    </a14:imgEffect>
                    <a14:imgEffect>
                      <a14:colorTemperature colorTemp="5300"/>
                    </a14:imgEffect>
                  </a14:imgLayer>
                </a14:imgProps>
              </a:ext>
            </a:extLst>
          </a:blip>
          <a:stretch>
            <a:fillRect/>
          </a:stretch>
        </p:blipFill>
        <p:spPr>
          <a:xfrm>
            <a:off x="6780362" y="3558872"/>
            <a:ext cx="4848046" cy="462624"/>
          </a:xfrm>
          <a:prstGeom prst="rect">
            <a:avLst/>
          </a:prstGeom>
        </p:spPr>
      </p:pic>
      <p:sp>
        <p:nvSpPr>
          <p:cNvPr id="6" name="文本框 5"/>
          <p:cNvSpPr txBox="1"/>
          <p:nvPr/>
        </p:nvSpPr>
        <p:spPr>
          <a:xfrm>
            <a:off x="6780362" y="4488225"/>
            <a:ext cx="4779034" cy="369332"/>
          </a:xfrm>
          <a:prstGeom prst="rect">
            <a:avLst/>
          </a:prstGeom>
          <a:noFill/>
        </p:spPr>
        <p:txBody>
          <a:bodyPr wrap="square" rtlCol="0">
            <a:spAutoFit/>
          </a:bodyPr>
          <a:lstStyle/>
          <a:p>
            <a:r>
              <a:rPr lang="zh-CN" altLang="en-US" dirty="0" smtClean="0"/>
              <a:t>对于不可见的区域也相应的生成概率图</a:t>
            </a:r>
            <a:endParaRPr lang="zh-CN" altLang="en-US" dirty="0"/>
          </a:p>
        </p:txBody>
      </p:sp>
    </p:spTree>
    <p:extLst>
      <p:ext uri="{BB962C8B-B14F-4D97-AF65-F5344CB8AC3E}">
        <p14:creationId xmlns:p14="http://schemas.microsoft.com/office/powerpoint/2010/main" val="406997509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fill="hold" grpId="0" nodeType="withEffect">
                                  <p:stCondLst>
                                    <p:cond delay="0"/>
                                  </p:stCondLst>
                                  <p:iterate type="lt">
                                    <p:tmPct val="10000"/>
                                  </p:iterate>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0-#ppt_w/2"/>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par>
                                <p:cTn id="9" presetID="2" presetClass="entr" presetSubtype="6" fill="hold" grpId="0" nodeType="withEffect">
                                  <p:stCondLst>
                                    <p:cond delay="0"/>
                                  </p:stCondLst>
                                  <p:iterate type="lt">
                                    <p:tmPct val="2778"/>
                                  </p:iterate>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500" fill="hold"/>
                                        <p:tgtEl>
                                          <p:spTgt spid="15"/>
                                        </p:tgtEl>
                                        <p:attrNameLst>
                                          <p:attrName>ppt_x</p:attrName>
                                        </p:attrNameLst>
                                      </p:cBhvr>
                                      <p:tavLst>
                                        <p:tav tm="0">
                                          <p:val>
                                            <p:strVal val="1+#ppt_w/2"/>
                                          </p:val>
                                        </p:tav>
                                        <p:tav tm="100000">
                                          <p:val>
                                            <p:strVal val="#ppt_x"/>
                                          </p:val>
                                        </p:tav>
                                      </p:tavLst>
                                    </p:anim>
                                    <p:anim calcmode="lin" valueType="num">
                                      <p:cBhvr additive="base">
                                        <p:cTn id="12"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文本框 29">
            <a:extLst>
              <a:ext uri="{FF2B5EF4-FFF2-40B4-BE49-F238E27FC236}">
                <a16:creationId xmlns:a16="http://schemas.microsoft.com/office/drawing/2014/main" id="{C52FEC29-A6C8-4472-A6AF-77AFB4CA077C}"/>
              </a:ext>
            </a:extLst>
          </p:cNvPr>
          <p:cNvSpPr txBox="1"/>
          <p:nvPr/>
        </p:nvSpPr>
        <p:spPr>
          <a:xfrm>
            <a:off x="1224752" y="2432706"/>
            <a:ext cx="2692803" cy="2492990"/>
          </a:xfrm>
          <a:prstGeom prst="rect">
            <a:avLst/>
          </a:prstGeom>
          <a:noFill/>
        </p:spPr>
        <p:txBody>
          <a:bodyPr wrap="square" rtlCol="0">
            <a:spAutoFit/>
          </a:bodyPr>
          <a:lstStyle/>
          <a:p>
            <a:pPr algn="ctr"/>
            <a:r>
              <a:rPr lang="en-US" altLang="zh-CN" sz="6000" dirty="0">
                <a:solidFill>
                  <a:schemeClr val="bg1">
                    <a:lumMod val="75000"/>
                  </a:schemeClr>
                </a:solidFill>
                <a:latin typeface="Arial Black" panose="020B0A04020102020204" pitchFamily="34" charset="0"/>
                <a:ea typeface="幼圆" panose="02010509060101010101" pitchFamily="49" charset="-122"/>
              </a:rPr>
              <a:t>PART</a:t>
            </a:r>
          </a:p>
          <a:p>
            <a:pPr algn="ctr"/>
            <a:r>
              <a:rPr lang="en-US" altLang="zh-CN" sz="9600" dirty="0">
                <a:solidFill>
                  <a:schemeClr val="bg1">
                    <a:lumMod val="75000"/>
                  </a:schemeClr>
                </a:solidFill>
                <a:latin typeface="Arial Black" panose="020B0A04020102020204" pitchFamily="34" charset="0"/>
                <a:ea typeface="幼圆" panose="02010509060101010101" pitchFamily="49" charset="-122"/>
              </a:rPr>
              <a:t>03</a:t>
            </a:r>
            <a:endParaRPr lang="zh-CN" altLang="en-US" sz="9600" dirty="0">
              <a:solidFill>
                <a:schemeClr val="bg1">
                  <a:lumMod val="75000"/>
                </a:schemeClr>
              </a:solidFill>
              <a:latin typeface="Arial Black" panose="020B0A04020102020204" pitchFamily="34" charset="0"/>
              <a:ea typeface="幼圆" panose="02010509060101010101" pitchFamily="49" charset="-122"/>
            </a:endParaRPr>
          </a:p>
        </p:txBody>
      </p:sp>
      <p:sp>
        <p:nvSpPr>
          <p:cNvPr id="31" name="文本框 30">
            <a:extLst>
              <a:ext uri="{FF2B5EF4-FFF2-40B4-BE49-F238E27FC236}">
                <a16:creationId xmlns:a16="http://schemas.microsoft.com/office/drawing/2014/main" id="{5629E12C-2BED-4C0A-919D-D498DD58DAA7}"/>
              </a:ext>
            </a:extLst>
          </p:cNvPr>
          <p:cNvSpPr txBox="1"/>
          <p:nvPr/>
        </p:nvSpPr>
        <p:spPr>
          <a:xfrm>
            <a:off x="6982542" y="2894621"/>
            <a:ext cx="4708236" cy="646331"/>
          </a:xfrm>
          <a:prstGeom prst="rect">
            <a:avLst/>
          </a:prstGeom>
          <a:noFill/>
        </p:spPr>
        <p:txBody>
          <a:bodyPr wrap="square" rtlCol="0">
            <a:spAutoFit/>
          </a:bodyPr>
          <a:lstStyle/>
          <a:p>
            <a:pPr algn="ctr"/>
            <a:r>
              <a:rPr lang="zh-CN" altLang="en-US" sz="3600" dirty="0" smtClean="0">
                <a:solidFill>
                  <a:srgbClr val="55B577"/>
                </a:solidFill>
                <a:latin typeface="迷你简细倩" panose="03000509000000000000" pitchFamily="65" charset="-122"/>
                <a:ea typeface="迷你简细倩" panose="03000509000000000000" pitchFamily="65" charset="-122"/>
              </a:rPr>
              <a:t>训练、推理</a:t>
            </a:r>
            <a:endParaRPr lang="zh-CN" altLang="en-US" sz="3600" dirty="0">
              <a:solidFill>
                <a:srgbClr val="55B577"/>
              </a:solidFill>
              <a:latin typeface="迷你简细倩" panose="03000509000000000000" pitchFamily="65" charset="-122"/>
              <a:ea typeface="迷你简细倩" panose="03000509000000000000" pitchFamily="65" charset="-122"/>
            </a:endParaRPr>
          </a:p>
        </p:txBody>
      </p:sp>
      <p:sp>
        <p:nvSpPr>
          <p:cNvPr id="32" name="文本框 31">
            <a:extLst>
              <a:ext uri="{FF2B5EF4-FFF2-40B4-BE49-F238E27FC236}">
                <a16:creationId xmlns:a16="http://schemas.microsoft.com/office/drawing/2014/main" id="{9E6D0E92-F141-4820-8A25-BF4BB22BC5B4}"/>
              </a:ext>
            </a:extLst>
          </p:cNvPr>
          <p:cNvSpPr txBox="1"/>
          <p:nvPr/>
        </p:nvSpPr>
        <p:spPr>
          <a:xfrm>
            <a:off x="7371846" y="3496540"/>
            <a:ext cx="2197615" cy="597279"/>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US" altLang="zh-CN" sz="2000" dirty="0" smtClean="0">
                <a:solidFill>
                  <a:schemeClr val="tx1">
                    <a:lumMod val="50000"/>
                    <a:lumOff val="50000"/>
                  </a:schemeClr>
                </a:solidFill>
                <a:ea typeface="幼圆" panose="02010509060101010101" pitchFamily="49" charset="-122"/>
              </a:rPr>
              <a:t>VPM</a:t>
            </a:r>
            <a:r>
              <a:rPr lang="zh-CN" altLang="en-US" sz="2000" dirty="0" smtClean="0">
                <a:solidFill>
                  <a:schemeClr val="tx1">
                    <a:lumMod val="50000"/>
                    <a:lumOff val="50000"/>
                  </a:schemeClr>
                </a:solidFill>
                <a:ea typeface="幼圆" panose="02010509060101010101" pitchFamily="49" charset="-122"/>
              </a:rPr>
              <a:t>训练</a:t>
            </a:r>
            <a:endParaRPr lang="en-US" altLang="zh-CN" sz="2000" dirty="0">
              <a:solidFill>
                <a:schemeClr val="tx1">
                  <a:lumMod val="50000"/>
                  <a:lumOff val="50000"/>
                </a:schemeClr>
              </a:solidFill>
              <a:ea typeface="幼圆" panose="02010509060101010101" pitchFamily="49" charset="-122"/>
            </a:endParaRPr>
          </a:p>
        </p:txBody>
      </p:sp>
      <p:cxnSp>
        <p:nvCxnSpPr>
          <p:cNvPr id="38" name="直接连接符 37">
            <a:extLst>
              <a:ext uri="{FF2B5EF4-FFF2-40B4-BE49-F238E27FC236}">
                <a16:creationId xmlns:a16="http://schemas.microsoft.com/office/drawing/2014/main" id="{1137477E-248D-4B9D-8D2B-74EBF902D490}"/>
              </a:ext>
            </a:extLst>
          </p:cNvPr>
          <p:cNvCxnSpPr/>
          <p:nvPr/>
        </p:nvCxnSpPr>
        <p:spPr>
          <a:xfrm>
            <a:off x="6736809" y="3501045"/>
            <a:ext cx="4457700" cy="0"/>
          </a:xfrm>
          <a:prstGeom prst="line">
            <a:avLst/>
          </a:prstGeom>
          <a:ln>
            <a:solidFill>
              <a:srgbClr val="55B577"/>
            </a:solidFill>
          </a:ln>
        </p:spPr>
        <p:style>
          <a:lnRef idx="1">
            <a:schemeClr val="accent1"/>
          </a:lnRef>
          <a:fillRef idx="0">
            <a:schemeClr val="accent1"/>
          </a:fillRef>
          <a:effectRef idx="0">
            <a:schemeClr val="accent1"/>
          </a:effectRef>
          <a:fontRef idx="minor">
            <a:schemeClr val="tx1"/>
          </a:fontRef>
        </p:style>
      </p:cxnSp>
      <p:sp>
        <p:nvSpPr>
          <p:cNvPr id="39" name="文本框 38">
            <a:extLst>
              <a:ext uri="{FF2B5EF4-FFF2-40B4-BE49-F238E27FC236}">
                <a16:creationId xmlns:a16="http://schemas.microsoft.com/office/drawing/2014/main" id="{738A181C-610E-40B9-B963-E3D0F29C983F}"/>
              </a:ext>
            </a:extLst>
          </p:cNvPr>
          <p:cNvSpPr txBox="1"/>
          <p:nvPr/>
        </p:nvSpPr>
        <p:spPr>
          <a:xfrm>
            <a:off x="9714046" y="3496539"/>
            <a:ext cx="2024927" cy="597279"/>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US" altLang="zh-CN" sz="2000" dirty="0" smtClean="0">
                <a:solidFill>
                  <a:schemeClr val="tx1">
                    <a:lumMod val="50000"/>
                    <a:lumOff val="50000"/>
                  </a:schemeClr>
                </a:solidFill>
                <a:ea typeface="幼圆" panose="02010509060101010101" pitchFamily="49" charset="-122"/>
              </a:rPr>
              <a:t>VPM</a:t>
            </a:r>
            <a:r>
              <a:rPr lang="zh-CN" altLang="en-US" sz="2000" dirty="0" smtClean="0">
                <a:solidFill>
                  <a:schemeClr val="tx1">
                    <a:lumMod val="50000"/>
                    <a:lumOff val="50000"/>
                  </a:schemeClr>
                </a:solidFill>
                <a:ea typeface="幼圆" panose="02010509060101010101" pitchFamily="49" charset="-122"/>
              </a:rPr>
              <a:t>使用</a:t>
            </a:r>
            <a:endParaRPr lang="en-US" altLang="zh-CN" sz="2000" dirty="0">
              <a:solidFill>
                <a:schemeClr val="tx1">
                  <a:lumMod val="50000"/>
                  <a:lumOff val="50000"/>
                </a:schemeClr>
              </a:solidFill>
              <a:ea typeface="幼圆" panose="02010509060101010101" pitchFamily="49" charset="-122"/>
            </a:endParaRPr>
          </a:p>
        </p:txBody>
      </p:sp>
      <p:pic>
        <p:nvPicPr>
          <p:cNvPr id="2" name="图片 1">
            <a:extLst>
              <a:ext uri="{FF2B5EF4-FFF2-40B4-BE49-F238E27FC236}">
                <a16:creationId xmlns:a16="http://schemas.microsoft.com/office/drawing/2014/main" id="{A7F901F0-F6F9-4925-A383-736F8F8098CF}"/>
              </a:ext>
            </a:extLst>
          </p:cNvPr>
          <p:cNvPicPr>
            <a:picLocks noChangeAspect="1"/>
          </p:cNvPicPr>
          <p:nvPr/>
        </p:nvPicPr>
        <p:blipFill>
          <a:blip r:embed="rId3"/>
          <a:stretch>
            <a:fillRect/>
          </a:stretch>
        </p:blipFill>
        <p:spPr>
          <a:xfrm>
            <a:off x="-965" y="474"/>
            <a:ext cx="4688230" cy="2792210"/>
          </a:xfrm>
          <a:prstGeom prst="rect">
            <a:avLst/>
          </a:prstGeom>
        </p:spPr>
      </p:pic>
      <p:pic>
        <p:nvPicPr>
          <p:cNvPr id="3" name="图片 2">
            <a:extLst>
              <a:ext uri="{FF2B5EF4-FFF2-40B4-BE49-F238E27FC236}">
                <a16:creationId xmlns:a16="http://schemas.microsoft.com/office/drawing/2014/main" id="{AF289280-BD2C-4020-A25E-9AD3FB72F222}"/>
              </a:ext>
            </a:extLst>
          </p:cNvPr>
          <p:cNvPicPr>
            <a:picLocks noChangeAspect="1"/>
          </p:cNvPicPr>
          <p:nvPr/>
        </p:nvPicPr>
        <p:blipFill>
          <a:blip r:embed="rId4"/>
          <a:stretch>
            <a:fillRect/>
          </a:stretch>
        </p:blipFill>
        <p:spPr>
          <a:xfrm>
            <a:off x="3722330" y="1072433"/>
            <a:ext cx="3017782" cy="3036071"/>
          </a:xfrm>
          <a:prstGeom prst="rect">
            <a:avLst/>
          </a:prstGeom>
        </p:spPr>
      </p:pic>
      <p:pic>
        <p:nvPicPr>
          <p:cNvPr id="4" name="图片 3">
            <a:extLst>
              <a:ext uri="{FF2B5EF4-FFF2-40B4-BE49-F238E27FC236}">
                <a16:creationId xmlns:a16="http://schemas.microsoft.com/office/drawing/2014/main" id="{9489A415-E024-4697-851F-E47460FCF460}"/>
              </a:ext>
            </a:extLst>
          </p:cNvPr>
          <p:cNvPicPr>
            <a:picLocks noChangeAspect="1"/>
          </p:cNvPicPr>
          <p:nvPr/>
        </p:nvPicPr>
        <p:blipFill>
          <a:blip r:embed="rId5"/>
          <a:stretch>
            <a:fillRect/>
          </a:stretch>
        </p:blipFill>
        <p:spPr>
          <a:xfrm>
            <a:off x="-1470093" y="2450951"/>
            <a:ext cx="3273836" cy="3121423"/>
          </a:xfrm>
          <a:prstGeom prst="rect">
            <a:avLst/>
          </a:prstGeom>
        </p:spPr>
      </p:pic>
      <p:pic>
        <p:nvPicPr>
          <p:cNvPr id="5" name="图片 4">
            <a:extLst>
              <a:ext uri="{FF2B5EF4-FFF2-40B4-BE49-F238E27FC236}">
                <a16:creationId xmlns:a16="http://schemas.microsoft.com/office/drawing/2014/main" id="{0F9EA234-D5CA-4E90-BEF4-676C254FA2AB}"/>
              </a:ext>
            </a:extLst>
          </p:cNvPr>
          <p:cNvPicPr>
            <a:picLocks noChangeAspect="1"/>
          </p:cNvPicPr>
          <p:nvPr/>
        </p:nvPicPr>
        <p:blipFill>
          <a:blip r:embed="rId6"/>
          <a:stretch>
            <a:fillRect/>
          </a:stretch>
        </p:blipFill>
        <p:spPr>
          <a:xfrm>
            <a:off x="102939" y="5265407"/>
            <a:ext cx="4304149" cy="1591194"/>
          </a:xfrm>
          <a:prstGeom prst="rect">
            <a:avLst/>
          </a:prstGeom>
        </p:spPr>
      </p:pic>
      <p:pic>
        <p:nvPicPr>
          <p:cNvPr id="6" name="图片 5">
            <a:extLst>
              <a:ext uri="{FF2B5EF4-FFF2-40B4-BE49-F238E27FC236}">
                <a16:creationId xmlns:a16="http://schemas.microsoft.com/office/drawing/2014/main" id="{6D1337EE-92DF-4499-A65F-560EA3273974}"/>
              </a:ext>
            </a:extLst>
          </p:cNvPr>
          <p:cNvPicPr>
            <a:picLocks noChangeAspect="1"/>
          </p:cNvPicPr>
          <p:nvPr/>
        </p:nvPicPr>
        <p:blipFill>
          <a:blip r:embed="rId7"/>
          <a:stretch>
            <a:fillRect/>
          </a:stretch>
        </p:blipFill>
        <p:spPr>
          <a:xfrm>
            <a:off x="3528164" y="3327151"/>
            <a:ext cx="3078747" cy="2737341"/>
          </a:xfrm>
          <a:prstGeom prst="rect">
            <a:avLst/>
          </a:prstGeom>
        </p:spPr>
      </p:pic>
      <p:pic>
        <p:nvPicPr>
          <p:cNvPr id="7" name="图片 6">
            <a:extLst>
              <a:ext uri="{FF2B5EF4-FFF2-40B4-BE49-F238E27FC236}">
                <a16:creationId xmlns:a16="http://schemas.microsoft.com/office/drawing/2014/main" id="{1FA0A0B9-0746-46EA-9358-B3FE1A3E72BC}"/>
              </a:ext>
            </a:extLst>
          </p:cNvPr>
          <p:cNvPicPr>
            <a:picLocks noChangeAspect="1"/>
          </p:cNvPicPr>
          <p:nvPr/>
        </p:nvPicPr>
        <p:blipFill>
          <a:blip r:embed="rId8"/>
          <a:stretch>
            <a:fillRect/>
          </a:stretch>
        </p:blipFill>
        <p:spPr>
          <a:xfrm>
            <a:off x="-378707" y="4351711"/>
            <a:ext cx="1719221" cy="1865538"/>
          </a:xfrm>
          <a:prstGeom prst="rect">
            <a:avLst/>
          </a:prstGeom>
        </p:spPr>
      </p:pic>
    </p:spTree>
    <p:extLst>
      <p:ext uri="{BB962C8B-B14F-4D97-AF65-F5344CB8AC3E}">
        <p14:creationId xmlns:p14="http://schemas.microsoft.com/office/powerpoint/2010/main" val="105971631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par>
                                <p:cTn id="11" presetID="10"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par>
                                <p:cTn id="14" presetID="10" presetClass="entr" presetSubtype="0" fill="hold"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par>
                                <p:cTn id="17" presetID="10" presetClass="entr" presetSubtype="0" fill="hold"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par>
                                <p:cTn id="20" presetID="10" presetClass="entr" presetSubtype="0" fill="hold"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par>
                          <p:cTn id="23" fill="hold">
                            <p:stCondLst>
                              <p:cond delay="500"/>
                            </p:stCondLst>
                            <p:childTnLst>
                              <p:par>
                                <p:cTn id="24" presetID="41" presetClass="entr" presetSubtype="0" fill="hold" grpId="0" nodeType="afterEffect">
                                  <p:stCondLst>
                                    <p:cond delay="0"/>
                                  </p:stCondLst>
                                  <p:iterate type="lt">
                                    <p:tmPct val="10000"/>
                                  </p:iterate>
                                  <p:childTnLst>
                                    <p:set>
                                      <p:cBhvr>
                                        <p:cTn id="25" dur="1" fill="hold">
                                          <p:stCondLst>
                                            <p:cond delay="0"/>
                                          </p:stCondLst>
                                        </p:cTn>
                                        <p:tgtEl>
                                          <p:spTgt spid="30"/>
                                        </p:tgtEl>
                                        <p:attrNameLst>
                                          <p:attrName>style.visibility</p:attrName>
                                        </p:attrNameLst>
                                      </p:cBhvr>
                                      <p:to>
                                        <p:strVal val="visible"/>
                                      </p:to>
                                    </p:set>
                                    <p:anim calcmode="lin" valueType="num">
                                      <p:cBhvr>
                                        <p:cTn id="26" dur="500" fill="hold"/>
                                        <p:tgtEl>
                                          <p:spTgt spid="30"/>
                                        </p:tgtEl>
                                        <p:attrNameLst>
                                          <p:attrName>ppt_x</p:attrName>
                                        </p:attrNameLst>
                                      </p:cBhvr>
                                      <p:tavLst>
                                        <p:tav tm="0">
                                          <p:val>
                                            <p:strVal val="#ppt_x"/>
                                          </p:val>
                                        </p:tav>
                                        <p:tav tm="50000">
                                          <p:val>
                                            <p:strVal val="#ppt_x+.1"/>
                                          </p:val>
                                        </p:tav>
                                        <p:tav tm="100000">
                                          <p:val>
                                            <p:strVal val="#ppt_x"/>
                                          </p:val>
                                        </p:tav>
                                      </p:tavLst>
                                    </p:anim>
                                    <p:anim calcmode="lin" valueType="num">
                                      <p:cBhvr>
                                        <p:cTn id="27" dur="500" fill="hold"/>
                                        <p:tgtEl>
                                          <p:spTgt spid="30"/>
                                        </p:tgtEl>
                                        <p:attrNameLst>
                                          <p:attrName>ppt_y</p:attrName>
                                        </p:attrNameLst>
                                      </p:cBhvr>
                                      <p:tavLst>
                                        <p:tav tm="0">
                                          <p:val>
                                            <p:strVal val="#ppt_y"/>
                                          </p:val>
                                        </p:tav>
                                        <p:tav tm="100000">
                                          <p:val>
                                            <p:strVal val="#ppt_y"/>
                                          </p:val>
                                        </p:tav>
                                      </p:tavLst>
                                    </p:anim>
                                    <p:anim calcmode="lin" valueType="num">
                                      <p:cBhvr>
                                        <p:cTn id="28" dur="500" fill="hold"/>
                                        <p:tgtEl>
                                          <p:spTgt spid="30"/>
                                        </p:tgtEl>
                                        <p:attrNameLst>
                                          <p:attrName>ppt_h</p:attrName>
                                        </p:attrNameLst>
                                      </p:cBhvr>
                                      <p:tavLst>
                                        <p:tav tm="0">
                                          <p:val>
                                            <p:strVal val="#ppt_h/10"/>
                                          </p:val>
                                        </p:tav>
                                        <p:tav tm="50000">
                                          <p:val>
                                            <p:strVal val="#ppt_h+.01"/>
                                          </p:val>
                                        </p:tav>
                                        <p:tav tm="100000">
                                          <p:val>
                                            <p:strVal val="#ppt_h"/>
                                          </p:val>
                                        </p:tav>
                                      </p:tavLst>
                                    </p:anim>
                                    <p:anim calcmode="lin" valueType="num">
                                      <p:cBhvr>
                                        <p:cTn id="29" dur="500" fill="hold"/>
                                        <p:tgtEl>
                                          <p:spTgt spid="30"/>
                                        </p:tgtEl>
                                        <p:attrNameLst>
                                          <p:attrName>ppt_w</p:attrName>
                                        </p:attrNameLst>
                                      </p:cBhvr>
                                      <p:tavLst>
                                        <p:tav tm="0">
                                          <p:val>
                                            <p:strVal val="#ppt_w/10"/>
                                          </p:val>
                                        </p:tav>
                                        <p:tav tm="50000">
                                          <p:val>
                                            <p:strVal val="#ppt_w+.01"/>
                                          </p:val>
                                        </p:tav>
                                        <p:tav tm="100000">
                                          <p:val>
                                            <p:strVal val="#ppt_w"/>
                                          </p:val>
                                        </p:tav>
                                      </p:tavLst>
                                    </p:anim>
                                    <p:animEffect transition="in" filter="fade">
                                      <p:cBhvr>
                                        <p:cTn id="30" dur="500" tmFilter="0,0; .5, 1; 1, 1"/>
                                        <p:tgtEl>
                                          <p:spTgt spid="30"/>
                                        </p:tgtEl>
                                      </p:cBhvr>
                                    </p:animEffect>
                                  </p:childTnLst>
                                </p:cTn>
                              </p:par>
                            </p:childTnLst>
                          </p:cTn>
                        </p:par>
                        <p:par>
                          <p:cTn id="31" fill="hold">
                            <p:stCondLst>
                              <p:cond delay="1250"/>
                            </p:stCondLst>
                            <p:childTnLst>
                              <p:par>
                                <p:cTn id="32" presetID="49" presetClass="entr" presetSubtype="0" decel="100000" fill="hold" nodeType="afterEffect">
                                  <p:stCondLst>
                                    <p:cond delay="0"/>
                                  </p:stCondLst>
                                  <p:childTnLst>
                                    <p:set>
                                      <p:cBhvr>
                                        <p:cTn id="33" dur="1" fill="hold">
                                          <p:stCondLst>
                                            <p:cond delay="0"/>
                                          </p:stCondLst>
                                        </p:cTn>
                                        <p:tgtEl>
                                          <p:spTgt spid="38"/>
                                        </p:tgtEl>
                                        <p:attrNameLst>
                                          <p:attrName>style.visibility</p:attrName>
                                        </p:attrNameLst>
                                      </p:cBhvr>
                                      <p:to>
                                        <p:strVal val="visible"/>
                                      </p:to>
                                    </p:set>
                                    <p:anim calcmode="lin" valueType="num">
                                      <p:cBhvr>
                                        <p:cTn id="34" dur="500" fill="hold"/>
                                        <p:tgtEl>
                                          <p:spTgt spid="38"/>
                                        </p:tgtEl>
                                        <p:attrNameLst>
                                          <p:attrName>ppt_w</p:attrName>
                                        </p:attrNameLst>
                                      </p:cBhvr>
                                      <p:tavLst>
                                        <p:tav tm="0">
                                          <p:val>
                                            <p:fltVal val="0"/>
                                          </p:val>
                                        </p:tav>
                                        <p:tav tm="100000">
                                          <p:val>
                                            <p:strVal val="#ppt_w"/>
                                          </p:val>
                                        </p:tav>
                                      </p:tavLst>
                                    </p:anim>
                                    <p:anim calcmode="lin" valueType="num">
                                      <p:cBhvr>
                                        <p:cTn id="35" dur="500" fill="hold"/>
                                        <p:tgtEl>
                                          <p:spTgt spid="38"/>
                                        </p:tgtEl>
                                        <p:attrNameLst>
                                          <p:attrName>ppt_h</p:attrName>
                                        </p:attrNameLst>
                                      </p:cBhvr>
                                      <p:tavLst>
                                        <p:tav tm="0">
                                          <p:val>
                                            <p:fltVal val="0"/>
                                          </p:val>
                                        </p:tav>
                                        <p:tav tm="100000">
                                          <p:val>
                                            <p:strVal val="#ppt_h"/>
                                          </p:val>
                                        </p:tav>
                                      </p:tavLst>
                                    </p:anim>
                                    <p:anim calcmode="lin" valueType="num">
                                      <p:cBhvr>
                                        <p:cTn id="36" dur="500" fill="hold"/>
                                        <p:tgtEl>
                                          <p:spTgt spid="38"/>
                                        </p:tgtEl>
                                        <p:attrNameLst>
                                          <p:attrName>style.rotation</p:attrName>
                                        </p:attrNameLst>
                                      </p:cBhvr>
                                      <p:tavLst>
                                        <p:tav tm="0">
                                          <p:val>
                                            <p:fltVal val="360"/>
                                          </p:val>
                                        </p:tav>
                                        <p:tav tm="100000">
                                          <p:val>
                                            <p:fltVal val="0"/>
                                          </p:val>
                                        </p:tav>
                                      </p:tavLst>
                                    </p:anim>
                                    <p:animEffect transition="in" filter="fade">
                                      <p:cBhvr>
                                        <p:cTn id="37" dur="500"/>
                                        <p:tgtEl>
                                          <p:spTgt spid="38"/>
                                        </p:tgtEl>
                                      </p:cBhvr>
                                    </p:animEffect>
                                  </p:childTnLst>
                                </p:cTn>
                              </p:par>
                            </p:childTnLst>
                          </p:cTn>
                        </p:par>
                        <p:par>
                          <p:cTn id="38" fill="hold">
                            <p:stCondLst>
                              <p:cond delay="1750"/>
                            </p:stCondLst>
                            <p:childTnLst>
                              <p:par>
                                <p:cTn id="39" presetID="22" presetClass="entr" presetSubtype="4" fill="hold" grpId="0" nodeType="afterEffect">
                                  <p:stCondLst>
                                    <p:cond delay="0"/>
                                  </p:stCondLst>
                                  <p:childTnLst>
                                    <p:set>
                                      <p:cBhvr>
                                        <p:cTn id="40" dur="1" fill="hold">
                                          <p:stCondLst>
                                            <p:cond delay="0"/>
                                          </p:stCondLst>
                                        </p:cTn>
                                        <p:tgtEl>
                                          <p:spTgt spid="31"/>
                                        </p:tgtEl>
                                        <p:attrNameLst>
                                          <p:attrName>style.visibility</p:attrName>
                                        </p:attrNameLst>
                                      </p:cBhvr>
                                      <p:to>
                                        <p:strVal val="visible"/>
                                      </p:to>
                                    </p:set>
                                    <p:animEffect transition="in" filter="wipe(down)">
                                      <p:cBhvr>
                                        <p:cTn id="41" dur="500"/>
                                        <p:tgtEl>
                                          <p:spTgt spid="31"/>
                                        </p:tgtEl>
                                      </p:cBhvr>
                                    </p:animEffect>
                                  </p:childTnLst>
                                </p:cTn>
                              </p:par>
                            </p:childTnLst>
                          </p:cTn>
                        </p:par>
                        <p:par>
                          <p:cTn id="42" fill="hold">
                            <p:stCondLst>
                              <p:cond delay="2250"/>
                            </p:stCondLst>
                            <p:childTnLst>
                              <p:par>
                                <p:cTn id="43" presetID="41" presetClass="entr" presetSubtype="0" fill="hold" grpId="0" nodeType="afterEffect">
                                  <p:stCondLst>
                                    <p:cond delay="0"/>
                                  </p:stCondLst>
                                  <p:iterate type="lt">
                                    <p:tmPct val="10000"/>
                                  </p:iterate>
                                  <p:childTnLst>
                                    <p:set>
                                      <p:cBhvr>
                                        <p:cTn id="44" dur="1" fill="hold">
                                          <p:stCondLst>
                                            <p:cond delay="0"/>
                                          </p:stCondLst>
                                        </p:cTn>
                                        <p:tgtEl>
                                          <p:spTgt spid="32">
                                            <p:txEl>
                                              <p:pRg st="0" end="0"/>
                                            </p:txEl>
                                          </p:spTgt>
                                        </p:tgtEl>
                                        <p:attrNameLst>
                                          <p:attrName>style.visibility</p:attrName>
                                        </p:attrNameLst>
                                      </p:cBhvr>
                                      <p:to>
                                        <p:strVal val="visible"/>
                                      </p:to>
                                    </p:set>
                                    <p:anim calcmode="lin" valueType="num">
                                      <p:cBhvr>
                                        <p:cTn id="45" dur="250" fill="hold"/>
                                        <p:tgtEl>
                                          <p:spTgt spid="32">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46" dur="250" fill="hold"/>
                                        <p:tgtEl>
                                          <p:spTgt spid="32">
                                            <p:txEl>
                                              <p:pRg st="0" end="0"/>
                                            </p:txEl>
                                          </p:spTgt>
                                        </p:tgtEl>
                                        <p:attrNameLst>
                                          <p:attrName>ppt_y</p:attrName>
                                        </p:attrNameLst>
                                      </p:cBhvr>
                                      <p:tavLst>
                                        <p:tav tm="0">
                                          <p:val>
                                            <p:strVal val="#ppt_y"/>
                                          </p:val>
                                        </p:tav>
                                        <p:tav tm="100000">
                                          <p:val>
                                            <p:strVal val="#ppt_y"/>
                                          </p:val>
                                        </p:tav>
                                      </p:tavLst>
                                    </p:anim>
                                    <p:anim calcmode="lin" valueType="num">
                                      <p:cBhvr>
                                        <p:cTn id="47" dur="250" fill="hold"/>
                                        <p:tgtEl>
                                          <p:spTgt spid="32">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48" dur="250" fill="hold"/>
                                        <p:tgtEl>
                                          <p:spTgt spid="32">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49" dur="250" tmFilter="0,0; .5, 1; 1, 1"/>
                                        <p:tgtEl>
                                          <p:spTgt spid="32">
                                            <p:txEl>
                                              <p:pRg st="0" end="0"/>
                                            </p:txEl>
                                          </p:spTgt>
                                        </p:tgtEl>
                                      </p:cBhvr>
                                    </p:animEffect>
                                  </p:childTnLst>
                                </p:cTn>
                              </p:par>
                              <p:par>
                                <p:cTn id="50" presetID="41" presetClass="entr" presetSubtype="0" fill="hold" grpId="0" nodeType="withEffect">
                                  <p:stCondLst>
                                    <p:cond delay="0"/>
                                  </p:stCondLst>
                                  <p:iterate type="lt">
                                    <p:tmPct val="10000"/>
                                  </p:iterate>
                                  <p:childTnLst>
                                    <p:set>
                                      <p:cBhvr>
                                        <p:cTn id="51" dur="1" fill="hold">
                                          <p:stCondLst>
                                            <p:cond delay="0"/>
                                          </p:stCondLst>
                                        </p:cTn>
                                        <p:tgtEl>
                                          <p:spTgt spid="39">
                                            <p:txEl>
                                              <p:pRg st="0" end="0"/>
                                            </p:txEl>
                                          </p:spTgt>
                                        </p:tgtEl>
                                        <p:attrNameLst>
                                          <p:attrName>style.visibility</p:attrName>
                                        </p:attrNameLst>
                                      </p:cBhvr>
                                      <p:to>
                                        <p:strVal val="visible"/>
                                      </p:to>
                                    </p:set>
                                    <p:anim calcmode="lin" valueType="num">
                                      <p:cBhvr>
                                        <p:cTn id="52" dur="250" fill="hold"/>
                                        <p:tgtEl>
                                          <p:spTgt spid="39">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53" dur="250" fill="hold"/>
                                        <p:tgtEl>
                                          <p:spTgt spid="39">
                                            <p:txEl>
                                              <p:pRg st="0" end="0"/>
                                            </p:txEl>
                                          </p:spTgt>
                                        </p:tgtEl>
                                        <p:attrNameLst>
                                          <p:attrName>ppt_y</p:attrName>
                                        </p:attrNameLst>
                                      </p:cBhvr>
                                      <p:tavLst>
                                        <p:tav tm="0">
                                          <p:val>
                                            <p:strVal val="#ppt_y"/>
                                          </p:val>
                                        </p:tav>
                                        <p:tav tm="100000">
                                          <p:val>
                                            <p:strVal val="#ppt_y"/>
                                          </p:val>
                                        </p:tav>
                                      </p:tavLst>
                                    </p:anim>
                                    <p:anim calcmode="lin" valueType="num">
                                      <p:cBhvr>
                                        <p:cTn id="54" dur="250" fill="hold"/>
                                        <p:tgtEl>
                                          <p:spTgt spid="39">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55" dur="250" fill="hold"/>
                                        <p:tgtEl>
                                          <p:spTgt spid="39">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56" dur="250" tmFilter="0,0; .5, 1; 1, 1"/>
                                        <p:tgtEl>
                                          <p:spTgt spid="3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1" grpId="0"/>
      <p:bldP spid="32" grpId="0" uiExpand="1" build="p"/>
      <p:bldP spid="39"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a:extLst>
              <a:ext uri="{FF2B5EF4-FFF2-40B4-BE49-F238E27FC236}">
                <a16:creationId xmlns:a16="http://schemas.microsoft.com/office/drawing/2014/main" id="{D28E3A7F-84C4-4FA3-A02E-D73F77B20F51}"/>
              </a:ext>
            </a:extLst>
          </p:cNvPr>
          <p:cNvSpPr/>
          <p:nvPr/>
        </p:nvSpPr>
        <p:spPr>
          <a:xfrm>
            <a:off x="5388117" y="736582"/>
            <a:ext cx="1415772" cy="338554"/>
          </a:xfrm>
          <a:prstGeom prst="rect">
            <a:avLst/>
          </a:prstGeom>
        </p:spPr>
        <p:txBody>
          <a:bodyPr wrap="none">
            <a:spAutoFit/>
          </a:bodyPr>
          <a:lstStyle/>
          <a:p>
            <a:pPr algn="ctr"/>
            <a:r>
              <a:rPr lang="en-US" altLang="zh-CN" sz="1600" dirty="0" smtClean="0">
                <a:solidFill>
                  <a:schemeClr val="tx1">
                    <a:lumMod val="50000"/>
                    <a:lumOff val="50000"/>
                  </a:schemeClr>
                </a:solidFill>
                <a:ea typeface="幼圆" panose="02010509060101010101" pitchFamily="49" charset="-122"/>
              </a:rPr>
              <a:t>Training VPM</a:t>
            </a:r>
            <a:endParaRPr lang="zh-CN" altLang="en-US" sz="1600" dirty="0">
              <a:solidFill>
                <a:schemeClr val="tx1">
                  <a:lumMod val="50000"/>
                  <a:lumOff val="50000"/>
                </a:schemeClr>
              </a:solidFill>
              <a:ea typeface="幼圆" panose="02010509060101010101" pitchFamily="49" charset="-122"/>
            </a:endParaRPr>
          </a:p>
        </p:txBody>
      </p:sp>
      <p:sp>
        <p:nvSpPr>
          <p:cNvPr id="16" name="文本框 15">
            <a:extLst>
              <a:ext uri="{FF2B5EF4-FFF2-40B4-BE49-F238E27FC236}">
                <a16:creationId xmlns:a16="http://schemas.microsoft.com/office/drawing/2014/main" id="{2804531F-4EE6-447B-A247-2319C3ADFB75}"/>
              </a:ext>
            </a:extLst>
          </p:cNvPr>
          <p:cNvSpPr txBox="1"/>
          <p:nvPr/>
        </p:nvSpPr>
        <p:spPr>
          <a:xfrm>
            <a:off x="4348680" y="311149"/>
            <a:ext cx="3494640" cy="523220"/>
          </a:xfrm>
          <a:prstGeom prst="rect">
            <a:avLst/>
          </a:prstGeom>
          <a:noFill/>
        </p:spPr>
        <p:txBody>
          <a:bodyPr wrap="square" rtlCol="0">
            <a:spAutoFit/>
          </a:bodyPr>
          <a:lstStyle/>
          <a:p>
            <a:pPr algn="ctr"/>
            <a:r>
              <a:rPr lang="en-US" altLang="zh-CN" sz="2800" dirty="0" smtClean="0">
                <a:solidFill>
                  <a:srgbClr val="55B577"/>
                </a:solidFill>
                <a:latin typeface="迷你简细倩" panose="03000509000000000000" pitchFamily="65" charset="-122"/>
                <a:ea typeface="迷你简细倩" panose="03000509000000000000" pitchFamily="65" charset="-122"/>
              </a:rPr>
              <a:t>VPM</a:t>
            </a:r>
            <a:r>
              <a:rPr lang="zh-CN" altLang="en-US" sz="2800" dirty="0" smtClean="0">
                <a:solidFill>
                  <a:srgbClr val="55B577"/>
                </a:solidFill>
                <a:latin typeface="迷你简细倩" panose="03000509000000000000" pitchFamily="65" charset="-122"/>
                <a:ea typeface="迷你简细倩" panose="03000509000000000000" pitchFamily="65" charset="-122"/>
              </a:rPr>
              <a:t>训练</a:t>
            </a:r>
            <a:endParaRPr lang="zh-CN" altLang="en-US" sz="1400" dirty="0">
              <a:solidFill>
                <a:srgbClr val="55B577"/>
              </a:solidFill>
              <a:latin typeface="迷你简细倩" panose="03000509000000000000" pitchFamily="65" charset="-122"/>
              <a:ea typeface="迷你简细倩" panose="03000509000000000000" pitchFamily="65" charset="-122"/>
            </a:endParaRPr>
          </a:p>
        </p:txBody>
      </p:sp>
      <p:sp>
        <p:nvSpPr>
          <p:cNvPr id="5" name="矩形 4">
            <a:extLst>
              <a:ext uri="{FF2B5EF4-FFF2-40B4-BE49-F238E27FC236}">
                <a16:creationId xmlns:a16="http://schemas.microsoft.com/office/drawing/2014/main" id="{3C5B452D-3592-4F46-A7AC-2FE6D54686A0}"/>
              </a:ext>
            </a:extLst>
          </p:cNvPr>
          <p:cNvSpPr/>
          <p:nvPr/>
        </p:nvSpPr>
        <p:spPr>
          <a:xfrm>
            <a:off x="7764462" y="2446412"/>
            <a:ext cx="3486527" cy="326051"/>
          </a:xfrm>
          <a:prstGeom prst="rect">
            <a:avLst/>
          </a:prstGeom>
        </p:spPr>
        <p:txBody>
          <a:bodyPr wrap="square">
            <a:spAutoFit/>
          </a:bodyPr>
          <a:lstStyle/>
          <a:p>
            <a:pPr>
              <a:lnSpc>
                <a:spcPct val="150000"/>
              </a:lnSpc>
            </a:pPr>
            <a:r>
              <a:rPr lang="en-US" altLang="zh-CN" sz="1200" dirty="0">
                <a:solidFill>
                  <a:schemeClr val="tx1">
                    <a:lumMod val="65000"/>
                    <a:lumOff val="35000"/>
                  </a:schemeClr>
                </a:solidFill>
                <a:latin typeface="幼圆" panose="02010509060101010101" pitchFamily="49" charset="-122"/>
                <a:ea typeface="幼圆" panose="02010509060101010101" pitchFamily="49" charset="-122"/>
              </a:rPr>
              <a:t>01  </a:t>
            </a:r>
            <a:r>
              <a:rPr lang="zh-CN" altLang="en-US" sz="1200" dirty="0" smtClean="0">
                <a:solidFill>
                  <a:schemeClr val="tx1">
                    <a:lumMod val="65000"/>
                    <a:lumOff val="35000"/>
                  </a:schemeClr>
                </a:solidFill>
                <a:latin typeface="幼圆" panose="02010509060101010101" pitchFamily="49" charset="-122"/>
                <a:ea typeface="幼圆" panose="02010509060101010101" pitchFamily="49" charset="-122"/>
              </a:rPr>
              <a:t>首先输入裁剪好的图片；</a:t>
            </a:r>
            <a:endParaRPr lang="zh-CN" altLang="en-US" sz="1200" dirty="0">
              <a:latin typeface="幼圆" panose="02010509060101010101" pitchFamily="49" charset="-122"/>
              <a:ea typeface="幼圆" panose="02010509060101010101" pitchFamily="49" charset="-122"/>
            </a:endParaRPr>
          </a:p>
        </p:txBody>
      </p:sp>
      <p:sp>
        <p:nvSpPr>
          <p:cNvPr id="6" name="矩形 5">
            <a:extLst>
              <a:ext uri="{FF2B5EF4-FFF2-40B4-BE49-F238E27FC236}">
                <a16:creationId xmlns:a16="http://schemas.microsoft.com/office/drawing/2014/main" id="{E571908F-B5EE-4C88-B9F5-5BFF71A83553}"/>
              </a:ext>
            </a:extLst>
          </p:cNvPr>
          <p:cNvSpPr/>
          <p:nvPr/>
        </p:nvSpPr>
        <p:spPr>
          <a:xfrm>
            <a:off x="7764462" y="3616511"/>
            <a:ext cx="3486527" cy="326051"/>
          </a:xfrm>
          <a:prstGeom prst="rect">
            <a:avLst/>
          </a:prstGeom>
        </p:spPr>
        <p:txBody>
          <a:bodyPr wrap="square">
            <a:spAutoFit/>
          </a:bodyPr>
          <a:lstStyle/>
          <a:p>
            <a:pPr>
              <a:lnSpc>
                <a:spcPct val="150000"/>
              </a:lnSpc>
            </a:pPr>
            <a:r>
              <a:rPr lang="en-US" altLang="zh-CN" sz="1200" dirty="0">
                <a:solidFill>
                  <a:schemeClr val="tx1">
                    <a:lumMod val="65000"/>
                    <a:lumOff val="35000"/>
                  </a:schemeClr>
                </a:solidFill>
                <a:latin typeface="幼圆" panose="02010509060101010101" pitchFamily="49" charset="-122"/>
                <a:ea typeface="幼圆" panose="02010509060101010101" pitchFamily="49" charset="-122"/>
              </a:rPr>
              <a:t>02  </a:t>
            </a:r>
            <a:r>
              <a:rPr lang="zh-CN" altLang="en-US" sz="1200" dirty="0" smtClean="0">
                <a:solidFill>
                  <a:schemeClr val="tx1">
                    <a:lumMod val="65000"/>
                    <a:lumOff val="35000"/>
                  </a:schemeClr>
                </a:solidFill>
                <a:latin typeface="幼圆" panose="02010509060101010101" pitchFamily="49" charset="-122"/>
                <a:ea typeface="幼圆" panose="02010509060101010101" pitchFamily="49" charset="-122"/>
              </a:rPr>
              <a:t>找到裁剪好后的图片的区域划分；</a:t>
            </a:r>
            <a:endParaRPr lang="zh-CN" altLang="en-US" sz="1200" dirty="0">
              <a:latin typeface="幼圆" panose="02010509060101010101" pitchFamily="49" charset="-122"/>
              <a:ea typeface="幼圆" panose="02010509060101010101" pitchFamily="49" charset="-122"/>
            </a:endParaRPr>
          </a:p>
        </p:txBody>
      </p:sp>
      <p:sp>
        <p:nvSpPr>
          <p:cNvPr id="7" name="矩形 6">
            <a:extLst>
              <a:ext uri="{FF2B5EF4-FFF2-40B4-BE49-F238E27FC236}">
                <a16:creationId xmlns:a16="http://schemas.microsoft.com/office/drawing/2014/main" id="{C7CA7797-B09D-44B6-B9CD-B9070933C384}"/>
              </a:ext>
            </a:extLst>
          </p:cNvPr>
          <p:cNvSpPr/>
          <p:nvPr/>
        </p:nvSpPr>
        <p:spPr>
          <a:xfrm>
            <a:off x="7764461" y="4786609"/>
            <a:ext cx="3486527" cy="369332"/>
          </a:xfrm>
          <a:prstGeom prst="rect">
            <a:avLst/>
          </a:prstGeom>
        </p:spPr>
        <p:txBody>
          <a:bodyPr wrap="square">
            <a:spAutoFit/>
          </a:bodyPr>
          <a:lstStyle/>
          <a:p>
            <a:pPr>
              <a:lnSpc>
                <a:spcPct val="150000"/>
              </a:lnSpc>
            </a:pPr>
            <a:r>
              <a:rPr lang="en-US" altLang="zh-CN" sz="1200" dirty="0" smtClean="0">
                <a:solidFill>
                  <a:schemeClr val="tx1">
                    <a:lumMod val="65000"/>
                    <a:lumOff val="35000"/>
                  </a:schemeClr>
                </a:solidFill>
                <a:latin typeface="幼圆" panose="02010509060101010101" pitchFamily="49" charset="-122"/>
                <a:ea typeface="幼圆" panose="02010509060101010101" pitchFamily="49" charset="-122"/>
              </a:rPr>
              <a:t>03</a:t>
            </a:r>
            <a:r>
              <a:rPr lang="zh-CN" altLang="en-US" sz="1200" dirty="0" smtClean="0">
                <a:solidFill>
                  <a:schemeClr val="tx1">
                    <a:lumMod val="65000"/>
                    <a:lumOff val="35000"/>
                  </a:schemeClr>
                </a:solidFill>
                <a:latin typeface="幼圆" panose="02010509060101010101" pitchFamily="49" charset="-122"/>
                <a:ea typeface="幼圆" panose="02010509060101010101" pitchFamily="49" charset="-122"/>
              </a:rPr>
              <a:t>将对应的区域映射到</a:t>
            </a:r>
            <a:r>
              <a:rPr lang="en-US" altLang="zh-CN" sz="1200" dirty="0" smtClean="0">
                <a:solidFill>
                  <a:schemeClr val="tx1">
                    <a:lumMod val="65000"/>
                    <a:lumOff val="35000"/>
                  </a:schemeClr>
                </a:solidFill>
                <a:latin typeface="幼圆" panose="02010509060101010101" pitchFamily="49" charset="-122"/>
                <a:ea typeface="幼圆" panose="02010509060101010101" pitchFamily="49" charset="-122"/>
              </a:rPr>
              <a:t>Tensor</a:t>
            </a:r>
            <a:r>
              <a:rPr lang="zh-CN" altLang="en-US" sz="1200" dirty="0" smtClean="0">
                <a:solidFill>
                  <a:schemeClr val="tx1">
                    <a:lumMod val="65000"/>
                    <a:lumOff val="35000"/>
                  </a:schemeClr>
                </a:solidFill>
                <a:latin typeface="幼圆" panose="02010509060101010101" pitchFamily="49" charset="-122"/>
                <a:ea typeface="幼圆" panose="02010509060101010101" pitchFamily="49" charset="-122"/>
              </a:rPr>
              <a:t>上，为</a:t>
            </a:r>
            <a:r>
              <a:rPr lang="en-US" altLang="zh-CN" sz="1200" dirty="0" smtClean="0">
                <a:solidFill>
                  <a:schemeClr val="tx1">
                    <a:lumMod val="65000"/>
                    <a:lumOff val="35000"/>
                  </a:schemeClr>
                </a:solidFill>
                <a:latin typeface="幼圆" panose="02010509060101010101" pitchFamily="49" charset="-122"/>
                <a:ea typeface="幼圆" panose="02010509060101010101" pitchFamily="49" charset="-122"/>
              </a:rPr>
              <a:t>g</a:t>
            </a:r>
            <a:r>
              <a:rPr lang="zh-CN" altLang="en-US" sz="1200" dirty="0" smtClean="0">
                <a:solidFill>
                  <a:schemeClr val="tx1">
                    <a:lumMod val="65000"/>
                    <a:lumOff val="35000"/>
                  </a:schemeClr>
                </a:solidFill>
                <a:latin typeface="幼圆" panose="02010509060101010101" pitchFamily="49" charset="-122"/>
                <a:ea typeface="幼圆" panose="02010509060101010101" pitchFamily="49" charset="-122"/>
              </a:rPr>
              <a:t>打标签。</a:t>
            </a:r>
            <a:endParaRPr lang="zh-CN" altLang="en-US" sz="1200" dirty="0">
              <a:latin typeface="幼圆" panose="02010509060101010101" pitchFamily="49" charset="-122"/>
              <a:ea typeface="幼圆" panose="02010509060101010101" pitchFamily="49" charset="-122"/>
            </a:endParaRPr>
          </a:p>
        </p:txBody>
      </p:sp>
      <p:pic>
        <p:nvPicPr>
          <p:cNvPr id="8" name="PA_图片 7">
            <a:extLst>
              <a:ext uri="{FF2B5EF4-FFF2-40B4-BE49-F238E27FC236}">
                <a16:creationId xmlns:a16="http://schemas.microsoft.com/office/drawing/2014/main" id="{373FFD44-0D3A-4729-BA3F-7736FB50E2E9}"/>
              </a:ext>
            </a:extLst>
          </p:cNvPr>
          <p:cNvPicPr>
            <a:picLocks noChangeAspect="1"/>
          </p:cNvPicPr>
          <p:nvPr>
            <p:custDataLst>
              <p:tags r:id="rId1"/>
            </p:custDataLst>
          </p:nvPr>
        </p:nvPicPr>
        <p:blipFill>
          <a:blip r:embed="rId6"/>
          <a:stretch>
            <a:fillRect/>
          </a:stretch>
        </p:blipFill>
        <p:spPr>
          <a:xfrm rot="20074829">
            <a:off x="7296660" y="2268500"/>
            <a:ext cx="433667" cy="624290"/>
          </a:xfrm>
          <a:prstGeom prst="rect">
            <a:avLst/>
          </a:prstGeom>
        </p:spPr>
      </p:pic>
      <p:pic>
        <p:nvPicPr>
          <p:cNvPr id="10" name="PA_图片 7">
            <a:extLst>
              <a:ext uri="{FF2B5EF4-FFF2-40B4-BE49-F238E27FC236}">
                <a16:creationId xmlns:a16="http://schemas.microsoft.com/office/drawing/2014/main" id="{FB4642F2-5EF0-4E8B-9C27-2D5D9A6C534B}"/>
              </a:ext>
            </a:extLst>
          </p:cNvPr>
          <p:cNvPicPr>
            <a:picLocks noChangeAspect="1"/>
          </p:cNvPicPr>
          <p:nvPr>
            <p:custDataLst>
              <p:tags r:id="rId2"/>
            </p:custDataLst>
          </p:nvPr>
        </p:nvPicPr>
        <p:blipFill>
          <a:blip r:embed="rId6"/>
          <a:stretch>
            <a:fillRect/>
          </a:stretch>
        </p:blipFill>
        <p:spPr>
          <a:xfrm rot="20074829">
            <a:off x="7296660" y="3359241"/>
            <a:ext cx="433667" cy="624290"/>
          </a:xfrm>
          <a:prstGeom prst="rect">
            <a:avLst/>
          </a:prstGeom>
        </p:spPr>
      </p:pic>
      <p:pic>
        <p:nvPicPr>
          <p:cNvPr id="11" name="PA_图片 7">
            <a:extLst>
              <a:ext uri="{FF2B5EF4-FFF2-40B4-BE49-F238E27FC236}">
                <a16:creationId xmlns:a16="http://schemas.microsoft.com/office/drawing/2014/main" id="{A294D61E-8A5A-4FF5-B984-A68E191FF134}"/>
              </a:ext>
            </a:extLst>
          </p:cNvPr>
          <p:cNvPicPr>
            <a:picLocks noChangeAspect="1"/>
          </p:cNvPicPr>
          <p:nvPr>
            <p:custDataLst>
              <p:tags r:id="rId3"/>
            </p:custDataLst>
          </p:nvPr>
        </p:nvPicPr>
        <p:blipFill>
          <a:blip r:embed="rId6"/>
          <a:stretch>
            <a:fillRect/>
          </a:stretch>
        </p:blipFill>
        <p:spPr>
          <a:xfrm rot="20074829">
            <a:off x="7296659" y="4494315"/>
            <a:ext cx="433667" cy="624290"/>
          </a:xfrm>
          <a:prstGeom prst="rect">
            <a:avLst/>
          </a:prstGeom>
        </p:spPr>
      </p:pic>
      <p:pic>
        <p:nvPicPr>
          <p:cNvPr id="2" name="图片 1"/>
          <p:cNvPicPr>
            <a:picLocks noChangeAspect="1"/>
          </p:cNvPicPr>
          <p:nvPr/>
        </p:nvPicPr>
        <p:blipFill>
          <a:blip r:embed="rId7"/>
          <a:stretch>
            <a:fillRect/>
          </a:stretch>
        </p:blipFill>
        <p:spPr>
          <a:xfrm>
            <a:off x="496000" y="1151336"/>
            <a:ext cx="5600000" cy="5285714"/>
          </a:xfrm>
          <a:prstGeom prst="rect">
            <a:avLst/>
          </a:prstGeom>
        </p:spPr>
      </p:pic>
    </p:spTree>
    <p:extLst>
      <p:ext uri="{BB962C8B-B14F-4D97-AF65-F5344CB8AC3E}">
        <p14:creationId xmlns:p14="http://schemas.microsoft.com/office/powerpoint/2010/main" val="418387702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fill="hold" grpId="0" nodeType="withEffect">
                                  <p:stCondLst>
                                    <p:cond delay="0"/>
                                  </p:stCondLst>
                                  <p:iterate type="lt">
                                    <p:tmPct val="10000"/>
                                  </p:iterate>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0-#ppt_w/2"/>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par>
                                <p:cTn id="9" presetID="2" presetClass="entr" presetSubtype="6" fill="hold" grpId="0" nodeType="withEffect">
                                  <p:stCondLst>
                                    <p:cond delay="0"/>
                                  </p:stCondLst>
                                  <p:iterate type="lt">
                                    <p:tmPct val="2778"/>
                                  </p:iterate>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500" fill="hold"/>
                                        <p:tgtEl>
                                          <p:spTgt spid="15"/>
                                        </p:tgtEl>
                                        <p:attrNameLst>
                                          <p:attrName>ppt_x</p:attrName>
                                        </p:attrNameLst>
                                      </p:cBhvr>
                                      <p:tavLst>
                                        <p:tav tm="0">
                                          <p:val>
                                            <p:strVal val="1+#ppt_w/2"/>
                                          </p:val>
                                        </p:tav>
                                        <p:tav tm="100000">
                                          <p:val>
                                            <p:strVal val="#ppt_x"/>
                                          </p:val>
                                        </p:tav>
                                      </p:tavLst>
                                    </p:anim>
                                    <p:anim calcmode="lin" valueType="num">
                                      <p:cBhvr additive="base">
                                        <p:cTn id="12" dur="500" fill="hold"/>
                                        <p:tgtEl>
                                          <p:spTgt spid="15"/>
                                        </p:tgtEl>
                                        <p:attrNameLst>
                                          <p:attrName>ppt_y</p:attrName>
                                        </p:attrNameLst>
                                      </p:cBhvr>
                                      <p:tavLst>
                                        <p:tav tm="0">
                                          <p:val>
                                            <p:strVal val="1+#ppt_h/2"/>
                                          </p:val>
                                        </p:tav>
                                        <p:tav tm="100000">
                                          <p:val>
                                            <p:strVal val="#ppt_y"/>
                                          </p:val>
                                        </p:tav>
                                      </p:tavLst>
                                    </p:anim>
                                  </p:childTnLst>
                                </p:cTn>
                              </p:par>
                            </p:childTnLst>
                          </p:cTn>
                        </p:par>
                        <p:par>
                          <p:cTn id="13" fill="hold">
                            <p:stCondLst>
                              <p:cond delay="700"/>
                            </p:stCondLst>
                            <p:childTnLst>
                              <p:par>
                                <p:cTn id="14" presetID="37" presetClass="entr" presetSubtype="0" fill="hold" nodeType="after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anim calcmode="lin" valueType="num">
                                      <p:cBhvr>
                                        <p:cTn id="17" dur="500" fill="hold"/>
                                        <p:tgtEl>
                                          <p:spTgt spid="8"/>
                                        </p:tgtEl>
                                        <p:attrNameLst>
                                          <p:attrName>ppt_x</p:attrName>
                                        </p:attrNameLst>
                                      </p:cBhvr>
                                      <p:tavLst>
                                        <p:tav tm="0">
                                          <p:val>
                                            <p:strVal val="#ppt_x"/>
                                          </p:val>
                                        </p:tav>
                                        <p:tav tm="100000">
                                          <p:val>
                                            <p:strVal val="#ppt_x"/>
                                          </p:val>
                                        </p:tav>
                                      </p:tavLst>
                                    </p:anim>
                                    <p:anim calcmode="lin" valueType="num">
                                      <p:cBhvr>
                                        <p:cTn id="18" dur="450" decel="100000" fill="hold"/>
                                        <p:tgtEl>
                                          <p:spTgt spid="8"/>
                                        </p:tgtEl>
                                        <p:attrNameLst>
                                          <p:attrName>ppt_y</p:attrName>
                                        </p:attrNameLst>
                                      </p:cBhvr>
                                      <p:tavLst>
                                        <p:tav tm="0">
                                          <p:val>
                                            <p:strVal val="#ppt_y+1"/>
                                          </p:val>
                                        </p:tav>
                                        <p:tav tm="100000">
                                          <p:val>
                                            <p:strVal val="#ppt_y-.03"/>
                                          </p:val>
                                        </p:tav>
                                      </p:tavLst>
                                    </p:anim>
                                    <p:anim calcmode="lin" valueType="num">
                                      <p:cBhvr>
                                        <p:cTn id="19" dur="50" accel="100000" fill="hold">
                                          <p:stCondLst>
                                            <p:cond delay="450"/>
                                          </p:stCondLst>
                                        </p:cTn>
                                        <p:tgtEl>
                                          <p:spTgt spid="8"/>
                                        </p:tgtEl>
                                        <p:attrNameLst>
                                          <p:attrName>ppt_y</p:attrName>
                                        </p:attrNameLst>
                                      </p:cBhvr>
                                      <p:tavLst>
                                        <p:tav tm="0">
                                          <p:val>
                                            <p:strVal val="#ppt_y-.03"/>
                                          </p:val>
                                        </p:tav>
                                        <p:tav tm="100000">
                                          <p:val>
                                            <p:strVal val="#ppt_y"/>
                                          </p:val>
                                        </p:tav>
                                      </p:tavLst>
                                    </p:anim>
                                  </p:childTnLst>
                                </p:cTn>
                              </p:par>
                            </p:childTnLst>
                          </p:cTn>
                        </p:par>
                        <p:par>
                          <p:cTn id="20" fill="hold">
                            <p:stCondLst>
                              <p:cond delay="1200"/>
                            </p:stCondLst>
                            <p:childTnLst>
                              <p:par>
                                <p:cTn id="21" presetID="22" presetClass="entr" presetSubtype="8" fill="hold" grpId="0" nodeType="after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ipe(left)">
                                      <p:cBhvr>
                                        <p:cTn id="23" dur="500"/>
                                        <p:tgtEl>
                                          <p:spTgt spid="5"/>
                                        </p:tgtEl>
                                      </p:cBhvr>
                                    </p:animEffect>
                                  </p:childTnLst>
                                </p:cTn>
                              </p:par>
                            </p:childTnLst>
                          </p:cTn>
                        </p:par>
                        <p:par>
                          <p:cTn id="24" fill="hold">
                            <p:stCondLst>
                              <p:cond delay="1700"/>
                            </p:stCondLst>
                            <p:childTnLst>
                              <p:par>
                                <p:cTn id="25" presetID="37" presetClass="entr" presetSubtype="0" fill="hold" nodeType="after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anim calcmode="lin" valueType="num">
                                      <p:cBhvr>
                                        <p:cTn id="28" dur="500" fill="hold"/>
                                        <p:tgtEl>
                                          <p:spTgt spid="10"/>
                                        </p:tgtEl>
                                        <p:attrNameLst>
                                          <p:attrName>ppt_x</p:attrName>
                                        </p:attrNameLst>
                                      </p:cBhvr>
                                      <p:tavLst>
                                        <p:tav tm="0">
                                          <p:val>
                                            <p:strVal val="#ppt_x"/>
                                          </p:val>
                                        </p:tav>
                                        <p:tav tm="100000">
                                          <p:val>
                                            <p:strVal val="#ppt_x"/>
                                          </p:val>
                                        </p:tav>
                                      </p:tavLst>
                                    </p:anim>
                                    <p:anim calcmode="lin" valueType="num">
                                      <p:cBhvr>
                                        <p:cTn id="29" dur="450" decel="100000" fill="hold"/>
                                        <p:tgtEl>
                                          <p:spTgt spid="10"/>
                                        </p:tgtEl>
                                        <p:attrNameLst>
                                          <p:attrName>ppt_y</p:attrName>
                                        </p:attrNameLst>
                                      </p:cBhvr>
                                      <p:tavLst>
                                        <p:tav tm="0">
                                          <p:val>
                                            <p:strVal val="#ppt_y+1"/>
                                          </p:val>
                                        </p:tav>
                                        <p:tav tm="100000">
                                          <p:val>
                                            <p:strVal val="#ppt_y-.03"/>
                                          </p:val>
                                        </p:tav>
                                      </p:tavLst>
                                    </p:anim>
                                    <p:anim calcmode="lin" valueType="num">
                                      <p:cBhvr>
                                        <p:cTn id="30" dur="50" accel="100000" fill="hold">
                                          <p:stCondLst>
                                            <p:cond delay="450"/>
                                          </p:stCondLst>
                                        </p:cTn>
                                        <p:tgtEl>
                                          <p:spTgt spid="10"/>
                                        </p:tgtEl>
                                        <p:attrNameLst>
                                          <p:attrName>ppt_y</p:attrName>
                                        </p:attrNameLst>
                                      </p:cBhvr>
                                      <p:tavLst>
                                        <p:tav tm="0">
                                          <p:val>
                                            <p:strVal val="#ppt_y-.03"/>
                                          </p:val>
                                        </p:tav>
                                        <p:tav tm="100000">
                                          <p:val>
                                            <p:strVal val="#ppt_y"/>
                                          </p:val>
                                        </p:tav>
                                      </p:tavLst>
                                    </p:anim>
                                  </p:childTnLst>
                                </p:cTn>
                              </p:par>
                            </p:childTnLst>
                          </p:cTn>
                        </p:par>
                        <p:par>
                          <p:cTn id="31" fill="hold">
                            <p:stCondLst>
                              <p:cond delay="2200"/>
                            </p:stCondLst>
                            <p:childTnLst>
                              <p:par>
                                <p:cTn id="32" presetID="22" presetClass="entr" presetSubtype="8" fill="hold" grpId="0" nodeType="afterEffect">
                                  <p:stCondLst>
                                    <p:cond delay="0"/>
                                  </p:stCondLst>
                                  <p:childTnLst>
                                    <p:set>
                                      <p:cBhvr>
                                        <p:cTn id="33" dur="1" fill="hold">
                                          <p:stCondLst>
                                            <p:cond delay="0"/>
                                          </p:stCondLst>
                                        </p:cTn>
                                        <p:tgtEl>
                                          <p:spTgt spid="6"/>
                                        </p:tgtEl>
                                        <p:attrNameLst>
                                          <p:attrName>style.visibility</p:attrName>
                                        </p:attrNameLst>
                                      </p:cBhvr>
                                      <p:to>
                                        <p:strVal val="visible"/>
                                      </p:to>
                                    </p:set>
                                    <p:animEffect transition="in" filter="wipe(left)">
                                      <p:cBhvr>
                                        <p:cTn id="34" dur="500"/>
                                        <p:tgtEl>
                                          <p:spTgt spid="6"/>
                                        </p:tgtEl>
                                      </p:cBhvr>
                                    </p:animEffect>
                                  </p:childTnLst>
                                </p:cTn>
                              </p:par>
                            </p:childTnLst>
                          </p:cTn>
                        </p:par>
                        <p:par>
                          <p:cTn id="35" fill="hold">
                            <p:stCondLst>
                              <p:cond delay="2700"/>
                            </p:stCondLst>
                            <p:childTnLst>
                              <p:par>
                                <p:cTn id="36" presetID="37" presetClass="entr" presetSubtype="0" fill="hold" nodeType="afterEffect">
                                  <p:stCondLst>
                                    <p:cond delay="0"/>
                                  </p:stCondLst>
                                  <p:childTnLst>
                                    <p:set>
                                      <p:cBhvr>
                                        <p:cTn id="37" dur="1" fill="hold">
                                          <p:stCondLst>
                                            <p:cond delay="0"/>
                                          </p:stCondLst>
                                        </p:cTn>
                                        <p:tgtEl>
                                          <p:spTgt spid="11"/>
                                        </p:tgtEl>
                                        <p:attrNameLst>
                                          <p:attrName>style.visibility</p:attrName>
                                        </p:attrNameLst>
                                      </p:cBhvr>
                                      <p:to>
                                        <p:strVal val="visible"/>
                                      </p:to>
                                    </p:set>
                                    <p:animEffect transition="in" filter="fade">
                                      <p:cBhvr>
                                        <p:cTn id="38" dur="500"/>
                                        <p:tgtEl>
                                          <p:spTgt spid="11"/>
                                        </p:tgtEl>
                                      </p:cBhvr>
                                    </p:animEffect>
                                    <p:anim calcmode="lin" valueType="num">
                                      <p:cBhvr>
                                        <p:cTn id="39" dur="500" fill="hold"/>
                                        <p:tgtEl>
                                          <p:spTgt spid="11"/>
                                        </p:tgtEl>
                                        <p:attrNameLst>
                                          <p:attrName>ppt_x</p:attrName>
                                        </p:attrNameLst>
                                      </p:cBhvr>
                                      <p:tavLst>
                                        <p:tav tm="0">
                                          <p:val>
                                            <p:strVal val="#ppt_x"/>
                                          </p:val>
                                        </p:tav>
                                        <p:tav tm="100000">
                                          <p:val>
                                            <p:strVal val="#ppt_x"/>
                                          </p:val>
                                        </p:tav>
                                      </p:tavLst>
                                    </p:anim>
                                    <p:anim calcmode="lin" valueType="num">
                                      <p:cBhvr>
                                        <p:cTn id="40" dur="450" decel="100000" fill="hold"/>
                                        <p:tgtEl>
                                          <p:spTgt spid="11"/>
                                        </p:tgtEl>
                                        <p:attrNameLst>
                                          <p:attrName>ppt_y</p:attrName>
                                        </p:attrNameLst>
                                      </p:cBhvr>
                                      <p:tavLst>
                                        <p:tav tm="0">
                                          <p:val>
                                            <p:strVal val="#ppt_y+1"/>
                                          </p:val>
                                        </p:tav>
                                        <p:tav tm="100000">
                                          <p:val>
                                            <p:strVal val="#ppt_y-.03"/>
                                          </p:val>
                                        </p:tav>
                                      </p:tavLst>
                                    </p:anim>
                                    <p:anim calcmode="lin" valueType="num">
                                      <p:cBhvr>
                                        <p:cTn id="41" dur="50" accel="100000" fill="hold">
                                          <p:stCondLst>
                                            <p:cond delay="450"/>
                                          </p:stCondLst>
                                        </p:cTn>
                                        <p:tgtEl>
                                          <p:spTgt spid="11"/>
                                        </p:tgtEl>
                                        <p:attrNameLst>
                                          <p:attrName>ppt_y</p:attrName>
                                        </p:attrNameLst>
                                      </p:cBhvr>
                                      <p:tavLst>
                                        <p:tav tm="0">
                                          <p:val>
                                            <p:strVal val="#ppt_y-.03"/>
                                          </p:val>
                                        </p:tav>
                                        <p:tav tm="100000">
                                          <p:val>
                                            <p:strVal val="#ppt_y"/>
                                          </p:val>
                                        </p:tav>
                                      </p:tavLst>
                                    </p:anim>
                                  </p:childTnLst>
                                </p:cTn>
                              </p:par>
                            </p:childTnLst>
                          </p:cTn>
                        </p:par>
                        <p:par>
                          <p:cTn id="42" fill="hold">
                            <p:stCondLst>
                              <p:cond delay="3200"/>
                            </p:stCondLst>
                            <p:childTnLst>
                              <p:par>
                                <p:cTn id="43" presetID="22" presetClass="entr" presetSubtype="8" fill="hold" grpId="0" nodeType="afterEffect">
                                  <p:stCondLst>
                                    <p:cond delay="0"/>
                                  </p:stCondLst>
                                  <p:childTnLst>
                                    <p:set>
                                      <p:cBhvr>
                                        <p:cTn id="44" dur="1" fill="hold">
                                          <p:stCondLst>
                                            <p:cond delay="0"/>
                                          </p:stCondLst>
                                        </p:cTn>
                                        <p:tgtEl>
                                          <p:spTgt spid="7"/>
                                        </p:tgtEl>
                                        <p:attrNameLst>
                                          <p:attrName>style.visibility</p:attrName>
                                        </p:attrNameLst>
                                      </p:cBhvr>
                                      <p:to>
                                        <p:strVal val="visible"/>
                                      </p:to>
                                    </p:set>
                                    <p:animEffect transition="in" filter="wipe(left)">
                                      <p:cBhvr>
                                        <p:cTn id="4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5" grpId="0"/>
      <p:bldP spid="6" grpId="0"/>
      <p:bldP spid="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a:extLst>
              <a:ext uri="{FF2B5EF4-FFF2-40B4-BE49-F238E27FC236}">
                <a16:creationId xmlns:a16="http://schemas.microsoft.com/office/drawing/2014/main" id="{2804531F-4EE6-447B-A247-2319C3ADFB75}"/>
              </a:ext>
            </a:extLst>
          </p:cNvPr>
          <p:cNvSpPr txBox="1"/>
          <p:nvPr/>
        </p:nvSpPr>
        <p:spPr>
          <a:xfrm>
            <a:off x="4348680" y="311149"/>
            <a:ext cx="3494640" cy="523220"/>
          </a:xfrm>
          <a:prstGeom prst="rect">
            <a:avLst/>
          </a:prstGeom>
          <a:noFill/>
        </p:spPr>
        <p:txBody>
          <a:bodyPr wrap="square" rtlCol="0">
            <a:spAutoFit/>
          </a:bodyPr>
          <a:lstStyle/>
          <a:p>
            <a:pPr algn="ctr"/>
            <a:r>
              <a:rPr lang="zh-CN" altLang="en-US" sz="2800" dirty="0" smtClean="0">
                <a:solidFill>
                  <a:srgbClr val="55B577"/>
                </a:solidFill>
                <a:latin typeface="迷你简细倩" panose="03000509000000000000" pitchFamily="65" charset="-122"/>
                <a:ea typeface="迷你简细倩" panose="03000509000000000000" pitchFamily="65" charset="-122"/>
              </a:rPr>
              <a:t>损失函数的定义</a:t>
            </a:r>
            <a:endParaRPr lang="zh-CN" altLang="en-US" sz="2800" dirty="0">
              <a:solidFill>
                <a:srgbClr val="55B577"/>
              </a:solidFill>
              <a:latin typeface="迷你简细倩" panose="03000509000000000000" pitchFamily="65" charset="-122"/>
              <a:ea typeface="迷你简细倩" panose="03000509000000000000" pitchFamily="65" charset="-122"/>
            </a:endParaRPr>
          </a:p>
        </p:txBody>
      </p:sp>
      <p:pic>
        <p:nvPicPr>
          <p:cNvPr id="2" name="图片 1"/>
          <p:cNvPicPr>
            <a:picLocks noChangeAspect="1"/>
          </p:cNvPicPr>
          <p:nvPr/>
        </p:nvPicPr>
        <p:blipFill>
          <a:blip r:embed="rId3"/>
          <a:stretch>
            <a:fillRect/>
          </a:stretch>
        </p:blipFill>
        <p:spPr>
          <a:xfrm>
            <a:off x="1066486" y="1240177"/>
            <a:ext cx="2051727" cy="2194456"/>
          </a:xfrm>
          <a:prstGeom prst="rect">
            <a:avLst/>
          </a:prstGeom>
        </p:spPr>
      </p:pic>
      <p:pic>
        <p:nvPicPr>
          <p:cNvPr id="3" name="图片 2"/>
          <p:cNvPicPr>
            <a:picLocks noChangeAspect="1"/>
          </p:cNvPicPr>
          <p:nvPr/>
        </p:nvPicPr>
        <p:blipFill>
          <a:blip r:embed="rId4"/>
          <a:stretch>
            <a:fillRect/>
          </a:stretch>
        </p:blipFill>
        <p:spPr>
          <a:xfrm>
            <a:off x="616257" y="3598702"/>
            <a:ext cx="3472663" cy="544267"/>
          </a:xfrm>
          <a:prstGeom prst="rect">
            <a:avLst/>
          </a:prstGeom>
        </p:spPr>
      </p:pic>
      <p:pic>
        <p:nvPicPr>
          <p:cNvPr id="17" name="图片 16"/>
          <p:cNvPicPr>
            <a:picLocks noChangeAspect="1"/>
          </p:cNvPicPr>
          <p:nvPr/>
        </p:nvPicPr>
        <p:blipFill>
          <a:blip r:embed="rId5"/>
          <a:stretch>
            <a:fillRect/>
          </a:stretch>
        </p:blipFill>
        <p:spPr>
          <a:xfrm>
            <a:off x="8386000" y="1281952"/>
            <a:ext cx="3095760" cy="2152681"/>
          </a:xfrm>
          <a:prstGeom prst="rect">
            <a:avLst/>
          </a:prstGeom>
        </p:spPr>
      </p:pic>
      <p:pic>
        <p:nvPicPr>
          <p:cNvPr id="18" name="图片 17"/>
          <p:cNvPicPr>
            <a:picLocks noChangeAspect="1"/>
          </p:cNvPicPr>
          <p:nvPr/>
        </p:nvPicPr>
        <p:blipFill>
          <a:blip r:embed="rId6"/>
          <a:stretch>
            <a:fillRect/>
          </a:stretch>
        </p:blipFill>
        <p:spPr>
          <a:xfrm>
            <a:off x="4626851" y="834369"/>
            <a:ext cx="3500356" cy="2600264"/>
          </a:xfrm>
          <a:prstGeom prst="rect">
            <a:avLst/>
          </a:prstGeom>
        </p:spPr>
      </p:pic>
      <p:pic>
        <p:nvPicPr>
          <p:cNvPr id="20" name="图片 19"/>
          <p:cNvPicPr>
            <a:picLocks noChangeAspect="1"/>
          </p:cNvPicPr>
          <p:nvPr/>
        </p:nvPicPr>
        <p:blipFill>
          <a:blip r:embed="rId7"/>
          <a:stretch>
            <a:fillRect/>
          </a:stretch>
        </p:blipFill>
        <p:spPr>
          <a:xfrm>
            <a:off x="5708159" y="3504874"/>
            <a:ext cx="4838095" cy="638095"/>
          </a:xfrm>
          <a:prstGeom prst="rect">
            <a:avLst/>
          </a:prstGeom>
        </p:spPr>
      </p:pic>
      <p:pic>
        <p:nvPicPr>
          <p:cNvPr id="21" name="图片 20"/>
          <p:cNvPicPr>
            <a:picLocks noChangeAspect="1"/>
          </p:cNvPicPr>
          <p:nvPr/>
        </p:nvPicPr>
        <p:blipFill>
          <a:blip r:embed="rId8"/>
          <a:stretch>
            <a:fillRect/>
          </a:stretch>
        </p:blipFill>
        <p:spPr>
          <a:xfrm>
            <a:off x="6821045" y="4142969"/>
            <a:ext cx="3953348" cy="1858606"/>
          </a:xfrm>
          <a:prstGeom prst="rect">
            <a:avLst/>
          </a:prstGeom>
        </p:spPr>
      </p:pic>
      <p:pic>
        <p:nvPicPr>
          <p:cNvPr id="22" name="图片 21"/>
          <p:cNvPicPr>
            <a:picLocks noChangeAspect="1"/>
          </p:cNvPicPr>
          <p:nvPr/>
        </p:nvPicPr>
        <p:blipFill>
          <a:blip r:embed="rId9"/>
          <a:stretch>
            <a:fillRect/>
          </a:stretch>
        </p:blipFill>
        <p:spPr>
          <a:xfrm>
            <a:off x="568182" y="4307038"/>
            <a:ext cx="3568811" cy="426127"/>
          </a:xfrm>
          <a:prstGeom prst="rect">
            <a:avLst/>
          </a:prstGeom>
        </p:spPr>
      </p:pic>
      <p:sp>
        <p:nvSpPr>
          <p:cNvPr id="23" name="文本框 22"/>
          <p:cNvSpPr txBox="1"/>
          <p:nvPr/>
        </p:nvSpPr>
        <p:spPr>
          <a:xfrm>
            <a:off x="498759" y="4851305"/>
            <a:ext cx="6774107" cy="1200329"/>
          </a:xfrm>
          <a:prstGeom prst="rect">
            <a:avLst/>
          </a:prstGeom>
          <a:noFill/>
        </p:spPr>
        <p:txBody>
          <a:bodyPr wrap="square" rtlCol="0">
            <a:spAutoFit/>
          </a:bodyPr>
          <a:lstStyle/>
          <a:p>
            <a:r>
              <a:rPr lang="zh-CN" altLang="en-US" dirty="0" smtClean="0"/>
              <a:t>公式（</a:t>
            </a:r>
            <a:r>
              <a:rPr lang="en-US" altLang="zh-CN" dirty="0" smtClean="0"/>
              <a:t>5</a:t>
            </a:r>
            <a:r>
              <a:rPr lang="zh-CN" altLang="en-US" dirty="0" smtClean="0"/>
              <a:t>）区域定位器的损失函数，利用</a:t>
            </a:r>
            <a:r>
              <a:rPr lang="en-US" altLang="zh-CN" dirty="0" smtClean="0"/>
              <a:t>g</a:t>
            </a:r>
            <a:r>
              <a:rPr lang="zh-CN" altLang="en-US" dirty="0" smtClean="0"/>
              <a:t>的标签属性进行损失的计算，和分类是一样的。公式（</a:t>
            </a:r>
            <a:r>
              <a:rPr lang="en-US" altLang="zh-CN" dirty="0" smtClean="0"/>
              <a:t>6</a:t>
            </a:r>
            <a:r>
              <a:rPr lang="zh-CN" altLang="en-US" dirty="0" smtClean="0"/>
              <a:t>）是对提取的</a:t>
            </a:r>
            <a:r>
              <a:rPr lang="en-US" altLang="zh-CN" dirty="0" smtClean="0"/>
              <a:t>Region feature</a:t>
            </a:r>
            <a:r>
              <a:rPr lang="zh-CN" altLang="en-US" dirty="0" smtClean="0"/>
              <a:t>进行分类，分类的方式是通过两个全连接的方式和</a:t>
            </a:r>
            <a:r>
              <a:rPr lang="en-US" altLang="zh-CN" dirty="0" smtClean="0"/>
              <a:t>PCB</a:t>
            </a:r>
            <a:r>
              <a:rPr lang="zh-CN" altLang="en-US" dirty="0" smtClean="0"/>
              <a:t>的分类类似，公式（</a:t>
            </a:r>
            <a:r>
              <a:rPr lang="en-US" altLang="zh-CN" dirty="0" smtClean="0"/>
              <a:t>7</a:t>
            </a:r>
            <a:r>
              <a:rPr lang="zh-CN" altLang="en-US" dirty="0" smtClean="0"/>
              <a:t>）是对</a:t>
            </a:r>
            <a:r>
              <a:rPr lang="en-US" altLang="zh-CN" dirty="0" smtClean="0"/>
              <a:t>Region feature</a:t>
            </a:r>
            <a:r>
              <a:rPr lang="zh-CN" altLang="en-US" dirty="0" smtClean="0"/>
              <a:t>的三元组损失计算。</a:t>
            </a:r>
            <a:endParaRPr lang="zh-CN" altLang="en-US" dirty="0"/>
          </a:p>
        </p:txBody>
      </p:sp>
    </p:spTree>
    <p:extLst>
      <p:ext uri="{BB962C8B-B14F-4D97-AF65-F5344CB8AC3E}">
        <p14:creationId xmlns:p14="http://schemas.microsoft.com/office/powerpoint/2010/main" val="135829559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fill="hold" grpId="0" nodeType="withEffect">
                                  <p:stCondLst>
                                    <p:cond delay="0"/>
                                  </p:stCondLst>
                                  <p:iterate type="lt">
                                    <p:tmPct val="10000"/>
                                  </p:iterate>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0-#ppt_w/2"/>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a:extLst>
              <a:ext uri="{FF2B5EF4-FFF2-40B4-BE49-F238E27FC236}">
                <a16:creationId xmlns:a16="http://schemas.microsoft.com/office/drawing/2014/main" id="{2804531F-4EE6-447B-A247-2319C3ADFB75}"/>
              </a:ext>
            </a:extLst>
          </p:cNvPr>
          <p:cNvSpPr txBox="1"/>
          <p:nvPr/>
        </p:nvSpPr>
        <p:spPr>
          <a:xfrm>
            <a:off x="4348680" y="311149"/>
            <a:ext cx="3494640" cy="523220"/>
          </a:xfrm>
          <a:prstGeom prst="rect">
            <a:avLst/>
          </a:prstGeom>
          <a:noFill/>
        </p:spPr>
        <p:txBody>
          <a:bodyPr wrap="square" rtlCol="0">
            <a:spAutoFit/>
          </a:bodyPr>
          <a:lstStyle/>
          <a:p>
            <a:pPr algn="ctr"/>
            <a:r>
              <a:rPr lang="en-US" altLang="zh-CN" sz="2800" dirty="0" smtClean="0">
                <a:solidFill>
                  <a:srgbClr val="55B577"/>
                </a:solidFill>
                <a:latin typeface="迷你简细倩" panose="03000509000000000000" pitchFamily="65" charset="-122"/>
                <a:ea typeface="迷你简细倩" panose="03000509000000000000" pitchFamily="65" charset="-122"/>
              </a:rPr>
              <a:t>VPM</a:t>
            </a:r>
            <a:r>
              <a:rPr lang="zh-CN" altLang="en-US" sz="2800" dirty="0" smtClean="0">
                <a:solidFill>
                  <a:srgbClr val="55B577"/>
                </a:solidFill>
                <a:latin typeface="迷你简细倩" panose="03000509000000000000" pitchFamily="65" charset="-122"/>
                <a:ea typeface="迷你简细倩" panose="03000509000000000000" pitchFamily="65" charset="-122"/>
              </a:rPr>
              <a:t>的使用方法</a:t>
            </a:r>
            <a:endParaRPr lang="zh-CN" altLang="en-US" sz="2800" dirty="0">
              <a:solidFill>
                <a:srgbClr val="55B577"/>
              </a:solidFill>
              <a:latin typeface="迷你简细倩" panose="03000509000000000000" pitchFamily="65" charset="-122"/>
              <a:ea typeface="迷你简细倩" panose="03000509000000000000" pitchFamily="65" charset="-122"/>
            </a:endParaRPr>
          </a:p>
        </p:txBody>
      </p:sp>
      <p:pic>
        <p:nvPicPr>
          <p:cNvPr id="2" name="图片 1"/>
          <p:cNvPicPr>
            <a:picLocks noChangeAspect="1"/>
          </p:cNvPicPr>
          <p:nvPr/>
        </p:nvPicPr>
        <p:blipFill>
          <a:blip r:embed="rId3"/>
          <a:stretch>
            <a:fillRect/>
          </a:stretch>
        </p:blipFill>
        <p:spPr>
          <a:xfrm>
            <a:off x="641958" y="834369"/>
            <a:ext cx="5904762" cy="5304762"/>
          </a:xfrm>
          <a:prstGeom prst="rect">
            <a:avLst/>
          </a:prstGeom>
        </p:spPr>
      </p:pic>
      <p:sp>
        <p:nvSpPr>
          <p:cNvPr id="20" name="文本框 19"/>
          <p:cNvSpPr txBox="1"/>
          <p:nvPr/>
        </p:nvSpPr>
        <p:spPr>
          <a:xfrm>
            <a:off x="7030528" y="1285336"/>
            <a:ext cx="4597880" cy="1754326"/>
          </a:xfrm>
          <a:prstGeom prst="rect">
            <a:avLst/>
          </a:prstGeom>
          <a:noFill/>
        </p:spPr>
        <p:txBody>
          <a:bodyPr wrap="square" rtlCol="0">
            <a:spAutoFit/>
          </a:bodyPr>
          <a:lstStyle/>
          <a:p>
            <a:pPr indent="457200"/>
            <a:r>
              <a:rPr lang="zh-CN" altLang="en-US" dirty="0" smtClean="0"/>
              <a:t>首先计算局部对齐的特征，采用的是欧式距离的计算形式，之后根据可见区域的得分来计算整个图像对的距离，具体的如左侧图片显示。对于可见的部分其的分会相对较高那么计算的局部距离通过乘以可见得分就会主导整个计算距离。</a:t>
            </a:r>
            <a:endParaRPr lang="zh-CN" altLang="en-US" dirty="0"/>
          </a:p>
        </p:txBody>
      </p:sp>
    </p:spTree>
    <p:extLst>
      <p:ext uri="{BB962C8B-B14F-4D97-AF65-F5344CB8AC3E}">
        <p14:creationId xmlns:p14="http://schemas.microsoft.com/office/powerpoint/2010/main" val="728625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fill="hold" grpId="0" nodeType="withEffect">
                                  <p:stCondLst>
                                    <p:cond delay="0"/>
                                  </p:stCondLst>
                                  <p:iterate type="lt">
                                    <p:tmPct val="10000"/>
                                  </p:iterate>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0-#ppt_w/2"/>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文本框 29">
            <a:extLst>
              <a:ext uri="{FF2B5EF4-FFF2-40B4-BE49-F238E27FC236}">
                <a16:creationId xmlns:a16="http://schemas.microsoft.com/office/drawing/2014/main" id="{C52FEC29-A6C8-4472-A6AF-77AFB4CA077C}"/>
              </a:ext>
            </a:extLst>
          </p:cNvPr>
          <p:cNvSpPr txBox="1"/>
          <p:nvPr/>
        </p:nvSpPr>
        <p:spPr>
          <a:xfrm>
            <a:off x="1224752" y="2432706"/>
            <a:ext cx="2692803" cy="2492990"/>
          </a:xfrm>
          <a:prstGeom prst="rect">
            <a:avLst/>
          </a:prstGeom>
          <a:noFill/>
        </p:spPr>
        <p:txBody>
          <a:bodyPr wrap="square" rtlCol="0">
            <a:spAutoFit/>
          </a:bodyPr>
          <a:lstStyle/>
          <a:p>
            <a:pPr algn="ctr"/>
            <a:r>
              <a:rPr lang="en-US" altLang="zh-CN" sz="6000" dirty="0">
                <a:solidFill>
                  <a:schemeClr val="bg1">
                    <a:lumMod val="75000"/>
                  </a:schemeClr>
                </a:solidFill>
                <a:latin typeface="Arial Black" panose="020B0A04020102020204" pitchFamily="34" charset="0"/>
                <a:ea typeface="幼圆" panose="02010509060101010101" pitchFamily="49" charset="-122"/>
              </a:rPr>
              <a:t>PART</a:t>
            </a:r>
          </a:p>
          <a:p>
            <a:pPr algn="ctr"/>
            <a:r>
              <a:rPr lang="en-US" altLang="zh-CN" sz="9600" dirty="0">
                <a:solidFill>
                  <a:schemeClr val="bg1">
                    <a:lumMod val="75000"/>
                  </a:schemeClr>
                </a:solidFill>
                <a:latin typeface="Arial Black" panose="020B0A04020102020204" pitchFamily="34" charset="0"/>
                <a:ea typeface="幼圆" panose="02010509060101010101" pitchFamily="49" charset="-122"/>
              </a:rPr>
              <a:t>04</a:t>
            </a:r>
            <a:endParaRPr lang="zh-CN" altLang="en-US" sz="9600" dirty="0">
              <a:solidFill>
                <a:schemeClr val="bg1">
                  <a:lumMod val="75000"/>
                </a:schemeClr>
              </a:solidFill>
              <a:latin typeface="Arial Black" panose="020B0A04020102020204" pitchFamily="34" charset="0"/>
              <a:ea typeface="幼圆" panose="02010509060101010101" pitchFamily="49" charset="-122"/>
            </a:endParaRPr>
          </a:p>
        </p:txBody>
      </p:sp>
      <p:sp>
        <p:nvSpPr>
          <p:cNvPr id="31" name="文本框 30">
            <a:extLst>
              <a:ext uri="{FF2B5EF4-FFF2-40B4-BE49-F238E27FC236}">
                <a16:creationId xmlns:a16="http://schemas.microsoft.com/office/drawing/2014/main" id="{5629E12C-2BED-4C0A-919D-D498DD58DAA7}"/>
              </a:ext>
            </a:extLst>
          </p:cNvPr>
          <p:cNvSpPr txBox="1"/>
          <p:nvPr/>
        </p:nvSpPr>
        <p:spPr>
          <a:xfrm>
            <a:off x="6982542" y="2894621"/>
            <a:ext cx="4708236" cy="646331"/>
          </a:xfrm>
          <a:prstGeom prst="rect">
            <a:avLst/>
          </a:prstGeom>
          <a:noFill/>
        </p:spPr>
        <p:txBody>
          <a:bodyPr wrap="square" rtlCol="0">
            <a:spAutoFit/>
          </a:bodyPr>
          <a:lstStyle/>
          <a:p>
            <a:pPr algn="ctr"/>
            <a:r>
              <a:rPr lang="zh-CN" altLang="en-US" sz="3600" dirty="0" smtClean="0">
                <a:solidFill>
                  <a:srgbClr val="55B577"/>
                </a:solidFill>
                <a:latin typeface="迷你简细倩" panose="03000509000000000000" pitchFamily="65" charset="-122"/>
                <a:ea typeface="迷你简细倩" panose="03000509000000000000" pitchFamily="65" charset="-122"/>
              </a:rPr>
              <a:t>实验结果</a:t>
            </a:r>
            <a:endParaRPr lang="zh-CN" altLang="en-US" sz="3600" dirty="0">
              <a:solidFill>
                <a:srgbClr val="55B577"/>
              </a:solidFill>
              <a:latin typeface="迷你简细倩" panose="03000509000000000000" pitchFamily="65" charset="-122"/>
              <a:ea typeface="迷你简细倩" panose="03000509000000000000" pitchFamily="65" charset="-122"/>
            </a:endParaRPr>
          </a:p>
        </p:txBody>
      </p:sp>
      <p:sp>
        <p:nvSpPr>
          <p:cNvPr id="32" name="文本框 31">
            <a:extLst>
              <a:ext uri="{FF2B5EF4-FFF2-40B4-BE49-F238E27FC236}">
                <a16:creationId xmlns:a16="http://schemas.microsoft.com/office/drawing/2014/main" id="{9E6D0E92-F141-4820-8A25-BF4BB22BC5B4}"/>
              </a:ext>
            </a:extLst>
          </p:cNvPr>
          <p:cNvSpPr txBox="1"/>
          <p:nvPr/>
        </p:nvSpPr>
        <p:spPr>
          <a:xfrm>
            <a:off x="6732852" y="3540952"/>
            <a:ext cx="2197615" cy="1323439"/>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US" altLang="zh-CN" sz="2000" dirty="0" smtClean="0">
                <a:solidFill>
                  <a:schemeClr val="tx1">
                    <a:lumMod val="50000"/>
                    <a:lumOff val="50000"/>
                  </a:schemeClr>
                </a:solidFill>
                <a:ea typeface="幼圆" panose="02010509060101010101" pitchFamily="49" charset="-122"/>
              </a:rPr>
              <a:t>Market-1501</a:t>
            </a:r>
          </a:p>
          <a:p>
            <a:pPr marL="285750" indent="-285750">
              <a:lnSpc>
                <a:spcPct val="200000"/>
              </a:lnSpc>
              <a:buFont typeface="Arial" panose="020B0604020202020204" pitchFamily="34" charset="0"/>
              <a:buChar char="•"/>
            </a:pPr>
            <a:r>
              <a:rPr lang="en-US" altLang="zh-CN" sz="2000" dirty="0" err="1" smtClean="0">
                <a:solidFill>
                  <a:schemeClr val="tx1">
                    <a:lumMod val="50000"/>
                    <a:lumOff val="50000"/>
                  </a:schemeClr>
                </a:solidFill>
                <a:ea typeface="幼圆" panose="02010509060101010101" pitchFamily="49" charset="-122"/>
              </a:rPr>
              <a:t>DukeMTMC-reID</a:t>
            </a:r>
            <a:endParaRPr lang="en-US" altLang="zh-CN" sz="2000" dirty="0">
              <a:solidFill>
                <a:schemeClr val="tx1">
                  <a:lumMod val="50000"/>
                  <a:lumOff val="50000"/>
                </a:schemeClr>
              </a:solidFill>
              <a:ea typeface="幼圆" panose="02010509060101010101" pitchFamily="49" charset="-122"/>
            </a:endParaRPr>
          </a:p>
        </p:txBody>
      </p:sp>
      <p:cxnSp>
        <p:nvCxnSpPr>
          <p:cNvPr id="38" name="直接连接符 37">
            <a:extLst>
              <a:ext uri="{FF2B5EF4-FFF2-40B4-BE49-F238E27FC236}">
                <a16:creationId xmlns:a16="http://schemas.microsoft.com/office/drawing/2014/main" id="{1137477E-248D-4B9D-8D2B-74EBF902D490}"/>
              </a:ext>
            </a:extLst>
          </p:cNvPr>
          <p:cNvCxnSpPr/>
          <p:nvPr/>
        </p:nvCxnSpPr>
        <p:spPr>
          <a:xfrm>
            <a:off x="6736809" y="3501045"/>
            <a:ext cx="4457700" cy="0"/>
          </a:xfrm>
          <a:prstGeom prst="line">
            <a:avLst/>
          </a:prstGeom>
          <a:ln>
            <a:solidFill>
              <a:srgbClr val="55B577"/>
            </a:solidFill>
          </a:ln>
        </p:spPr>
        <p:style>
          <a:lnRef idx="1">
            <a:schemeClr val="accent1"/>
          </a:lnRef>
          <a:fillRef idx="0">
            <a:schemeClr val="accent1"/>
          </a:fillRef>
          <a:effectRef idx="0">
            <a:schemeClr val="accent1"/>
          </a:effectRef>
          <a:fontRef idx="minor">
            <a:schemeClr val="tx1"/>
          </a:fontRef>
        </p:style>
      </p:cxnSp>
      <p:sp>
        <p:nvSpPr>
          <p:cNvPr id="39" name="文本框 38">
            <a:extLst>
              <a:ext uri="{FF2B5EF4-FFF2-40B4-BE49-F238E27FC236}">
                <a16:creationId xmlns:a16="http://schemas.microsoft.com/office/drawing/2014/main" id="{738A181C-610E-40B9-B963-E3D0F29C983F}"/>
              </a:ext>
            </a:extLst>
          </p:cNvPr>
          <p:cNvSpPr txBox="1"/>
          <p:nvPr/>
        </p:nvSpPr>
        <p:spPr>
          <a:xfrm>
            <a:off x="8966923" y="3508052"/>
            <a:ext cx="2549341" cy="1323439"/>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US" altLang="zh-CN" sz="2000" dirty="0" smtClean="0">
                <a:solidFill>
                  <a:schemeClr val="tx1">
                    <a:lumMod val="50000"/>
                    <a:lumOff val="50000"/>
                  </a:schemeClr>
                </a:solidFill>
                <a:ea typeface="幼圆" panose="02010509060101010101" pitchFamily="49" charset="-122"/>
              </a:rPr>
              <a:t>Partial-REID</a:t>
            </a:r>
            <a:endParaRPr lang="en-US" altLang="zh-CN" sz="2000" dirty="0">
              <a:solidFill>
                <a:schemeClr val="tx1">
                  <a:lumMod val="50000"/>
                  <a:lumOff val="50000"/>
                </a:schemeClr>
              </a:solidFill>
              <a:ea typeface="幼圆" panose="02010509060101010101" pitchFamily="49" charset="-122"/>
            </a:endParaRPr>
          </a:p>
          <a:p>
            <a:pPr marL="285750" indent="-285750">
              <a:lnSpc>
                <a:spcPct val="200000"/>
              </a:lnSpc>
              <a:buFont typeface="Arial" panose="020B0604020202020204" pitchFamily="34" charset="0"/>
              <a:buChar char="•"/>
            </a:pPr>
            <a:r>
              <a:rPr lang="en-US" altLang="zh-CN" sz="2000" dirty="0" smtClean="0">
                <a:solidFill>
                  <a:schemeClr val="tx1">
                    <a:lumMod val="50000"/>
                    <a:lumOff val="50000"/>
                  </a:schemeClr>
                </a:solidFill>
                <a:ea typeface="幼圆" panose="02010509060101010101" pitchFamily="49" charset="-122"/>
              </a:rPr>
              <a:t>Partial-</a:t>
            </a:r>
            <a:r>
              <a:rPr lang="en-US" altLang="zh-CN" sz="2000" dirty="0" err="1" smtClean="0">
                <a:solidFill>
                  <a:schemeClr val="tx1">
                    <a:lumMod val="50000"/>
                    <a:lumOff val="50000"/>
                  </a:schemeClr>
                </a:solidFill>
                <a:ea typeface="幼圆" panose="02010509060101010101" pitchFamily="49" charset="-122"/>
              </a:rPr>
              <a:t>iLIDS</a:t>
            </a:r>
            <a:endParaRPr lang="en-US" altLang="zh-CN" sz="2000" dirty="0">
              <a:solidFill>
                <a:schemeClr val="tx1">
                  <a:lumMod val="50000"/>
                  <a:lumOff val="50000"/>
                </a:schemeClr>
              </a:solidFill>
              <a:ea typeface="幼圆" panose="02010509060101010101" pitchFamily="49" charset="-122"/>
            </a:endParaRPr>
          </a:p>
        </p:txBody>
      </p:sp>
      <p:pic>
        <p:nvPicPr>
          <p:cNvPr id="2" name="图片 1">
            <a:extLst>
              <a:ext uri="{FF2B5EF4-FFF2-40B4-BE49-F238E27FC236}">
                <a16:creationId xmlns:a16="http://schemas.microsoft.com/office/drawing/2014/main" id="{4AF0D330-6280-4F23-A290-8286010B9CD3}"/>
              </a:ext>
            </a:extLst>
          </p:cNvPr>
          <p:cNvPicPr>
            <a:picLocks noChangeAspect="1"/>
          </p:cNvPicPr>
          <p:nvPr/>
        </p:nvPicPr>
        <p:blipFill>
          <a:blip r:embed="rId3"/>
          <a:stretch>
            <a:fillRect/>
          </a:stretch>
        </p:blipFill>
        <p:spPr>
          <a:xfrm>
            <a:off x="-965" y="474"/>
            <a:ext cx="4688230" cy="2792210"/>
          </a:xfrm>
          <a:prstGeom prst="rect">
            <a:avLst/>
          </a:prstGeom>
        </p:spPr>
      </p:pic>
      <p:pic>
        <p:nvPicPr>
          <p:cNvPr id="3" name="图片 2">
            <a:extLst>
              <a:ext uri="{FF2B5EF4-FFF2-40B4-BE49-F238E27FC236}">
                <a16:creationId xmlns:a16="http://schemas.microsoft.com/office/drawing/2014/main" id="{B9EA6AED-ED18-4C40-8E47-A0AB0F0819BB}"/>
              </a:ext>
            </a:extLst>
          </p:cNvPr>
          <p:cNvPicPr>
            <a:picLocks noChangeAspect="1"/>
          </p:cNvPicPr>
          <p:nvPr/>
        </p:nvPicPr>
        <p:blipFill>
          <a:blip r:embed="rId4"/>
          <a:stretch>
            <a:fillRect/>
          </a:stretch>
        </p:blipFill>
        <p:spPr>
          <a:xfrm>
            <a:off x="3722330" y="1072433"/>
            <a:ext cx="3017782" cy="3036071"/>
          </a:xfrm>
          <a:prstGeom prst="rect">
            <a:avLst/>
          </a:prstGeom>
        </p:spPr>
      </p:pic>
      <p:pic>
        <p:nvPicPr>
          <p:cNvPr id="4" name="图片 3">
            <a:extLst>
              <a:ext uri="{FF2B5EF4-FFF2-40B4-BE49-F238E27FC236}">
                <a16:creationId xmlns:a16="http://schemas.microsoft.com/office/drawing/2014/main" id="{53B9F4F9-0A09-4A0B-BFEA-CE3006A91175}"/>
              </a:ext>
            </a:extLst>
          </p:cNvPr>
          <p:cNvPicPr>
            <a:picLocks noChangeAspect="1"/>
          </p:cNvPicPr>
          <p:nvPr/>
        </p:nvPicPr>
        <p:blipFill>
          <a:blip r:embed="rId5"/>
          <a:stretch>
            <a:fillRect/>
          </a:stretch>
        </p:blipFill>
        <p:spPr>
          <a:xfrm>
            <a:off x="-1470093" y="2450951"/>
            <a:ext cx="3273836" cy="3121423"/>
          </a:xfrm>
          <a:prstGeom prst="rect">
            <a:avLst/>
          </a:prstGeom>
        </p:spPr>
      </p:pic>
      <p:pic>
        <p:nvPicPr>
          <p:cNvPr id="5" name="图片 4">
            <a:extLst>
              <a:ext uri="{FF2B5EF4-FFF2-40B4-BE49-F238E27FC236}">
                <a16:creationId xmlns:a16="http://schemas.microsoft.com/office/drawing/2014/main" id="{B3CB7FE4-D4A2-42C8-8276-8A55AB32AE04}"/>
              </a:ext>
            </a:extLst>
          </p:cNvPr>
          <p:cNvPicPr>
            <a:picLocks noChangeAspect="1"/>
          </p:cNvPicPr>
          <p:nvPr/>
        </p:nvPicPr>
        <p:blipFill>
          <a:blip r:embed="rId6"/>
          <a:stretch>
            <a:fillRect/>
          </a:stretch>
        </p:blipFill>
        <p:spPr>
          <a:xfrm>
            <a:off x="102939" y="5265407"/>
            <a:ext cx="4304149" cy="1591194"/>
          </a:xfrm>
          <a:prstGeom prst="rect">
            <a:avLst/>
          </a:prstGeom>
        </p:spPr>
      </p:pic>
      <p:pic>
        <p:nvPicPr>
          <p:cNvPr id="6" name="图片 5">
            <a:extLst>
              <a:ext uri="{FF2B5EF4-FFF2-40B4-BE49-F238E27FC236}">
                <a16:creationId xmlns:a16="http://schemas.microsoft.com/office/drawing/2014/main" id="{61ADA2BD-B911-4487-A843-B66DAB957924}"/>
              </a:ext>
            </a:extLst>
          </p:cNvPr>
          <p:cNvPicPr>
            <a:picLocks noChangeAspect="1"/>
          </p:cNvPicPr>
          <p:nvPr/>
        </p:nvPicPr>
        <p:blipFill>
          <a:blip r:embed="rId7"/>
          <a:stretch>
            <a:fillRect/>
          </a:stretch>
        </p:blipFill>
        <p:spPr>
          <a:xfrm>
            <a:off x="3528164" y="3327151"/>
            <a:ext cx="3078747" cy="2737341"/>
          </a:xfrm>
          <a:prstGeom prst="rect">
            <a:avLst/>
          </a:prstGeom>
        </p:spPr>
      </p:pic>
      <p:pic>
        <p:nvPicPr>
          <p:cNvPr id="7" name="图片 6">
            <a:extLst>
              <a:ext uri="{FF2B5EF4-FFF2-40B4-BE49-F238E27FC236}">
                <a16:creationId xmlns:a16="http://schemas.microsoft.com/office/drawing/2014/main" id="{6BC946C3-1B68-464B-87CE-1D3F0A906CC9}"/>
              </a:ext>
            </a:extLst>
          </p:cNvPr>
          <p:cNvPicPr>
            <a:picLocks noChangeAspect="1"/>
          </p:cNvPicPr>
          <p:nvPr/>
        </p:nvPicPr>
        <p:blipFill>
          <a:blip r:embed="rId8"/>
          <a:stretch>
            <a:fillRect/>
          </a:stretch>
        </p:blipFill>
        <p:spPr>
          <a:xfrm>
            <a:off x="-378707" y="4351711"/>
            <a:ext cx="1719221" cy="1865538"/>
          </a:xfrm>
          <a:prstGeom prst="rect">
            <a:avLst/>
          </a:prstGeom>
        </p:spPr>
      </p:pic>
    </p:spTree>
    <p:extLst>
      <p:ext uri="{BB962C8B-B14F-4D97-AF65-F5344CB8AC3E}">
        <p14:creationId xmlns:p14="http://schemas.microsoft.com/office/powerpoint/2010/main" val="388874620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par>
                                <p:cTn id="11" presetID="10"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par>
                                <p:cTn id="14" presetID="10" presetClass="entr" presetSubtype="0" fill="hold"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par>
                                <p:cTn id="17" presetID="10" presetClass="entr" presetSubtype="0" fill="hold"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par>
                                <p:cTn id="20" presetID="10" presetClass="entr" presetSubtype="0" fill="hold"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par>
                          <p:cTn id="23" fill="hold">
                            <p:stCondLst>
                              <p:cond delay="500"/>
                            </p:stCondLst>
                            <p:childTnLst>
                              <p:par>
                                <p:cTn id="24" presetID="41" presetClass="entr" presetSubtype="0" fill="hold" grpId="0" nodeType="afterEffect">
                                  <p:stCondLst>
                                    <p:cond delay="0"/>
                                  </p:stCondLst>
                                  <p:iterate type="lt">
                                    <p:tmPct val="10000"/>
                                  </p:iterate>
                                  <p:childTnLst>
                                    <p:set>
                                      <p:cBhvr>
                                        <p:cTn id="25" dur="1" fill="hold">
                                          <p:stCondLst>
                                            <p:cond delay="0"/>
                                          </p:stCondLst>
                                        </p:cTn>
                                        <p:tgtEl>
                                          <p:spTgt spid="30"/>
                                        </p:tgtEl>
                                        <p:attrNameLst>
                                          <p:attrName>style.visibility</p:attrName>
                                        </p:attrNameLst>
                                      </p:cBhvr>
                                      <p:to>
                                        <p:strVal val="visible"/>
                                      </p:to>
                                    </p:set>
                                    <p:anim calcmode="lin" valueType="num">
                                      <p:cBhvr>
                                        <p:cTn id="26" dur="500" fill="hold"/>
                                        <p:tgtEl>
                                          <p:spTgt spid="30"/>
                                        </p:tgtEl>
                                        <p:attrNameLst>
                                          <p:attrName>ppt_x</p:attrName>
                                        </p:attrNameLst>
                                      </p:cBhvr>
                                      <p:tavLst>
                                        <p:tav tm="0">
                                          <p:val>
                                            <p:strVal val="#ppt_x"/>
                                          </p:val>
                                        </p:tav>
                                        <p:tav tm="50000">
                                          <p:val>
                                            <p:strVal val="#ppt_x+.1"/>
                                          </p:val>
                                        </p:tav>
                                        <p:tav tm="100000">
                                          <p:val>
                                            <p:strVal val="#ppt_x"/>
                                          </p:val>
                                        </p:tav>
                                      </p:tavLst>
                                    </p:anim>
                                    <p:anim calcmode="lin" valueType="num">
                                      <p:cBhvr>
                                        <p:cTn id="27" dur="500" fill="hold"/>
                                        <p:tgtEl>
                                          <p:spTgt spid="30"/>
                                        </p:tgtEl>
                                        <p:attrNameLst>
                                          <p:attrName>ppt_y</p:attrName>
                                        </p:attrNameLst>
                                      </p:cBhvr>
                                      <p:tavLst>
                                        <p:tav tm="0">
                                          <p:val>
                                            <p:strVal val="#ppt_y"/>
                                          </p:val>
                                        </p:tav>
                                        <p:tav tm="100000">
                                          <p:val>
                                            <p:strVal val="#ppt_y"/>
                                          </p:val>
                                        </p:tav>
                                      </p:tavLst>
                                    </p:anim>
                                    <p:anim calcmode="lin" valueType="num">
                                      <p:cBhvr>
                                        <p:cTn id="28" dur="500" fill="hold"/>
                                        <p:tgtEl>
                                          <p:spTgt spid="30"/>
                                        </p:tgtEl>
                                        <p:attrNameLst>
                                          <p:attrName>ppt_h</p:attrName>
                                        </p:attrNameLst>
                                      </p:cBhvr>
                                      <p:tavLst>
                                        <p:tav tm="0">
                                          <p:val>
                                            <p:strVal val="#ppt_h/10"/>
                                          </p:val>
                                        </p:tav>
                                        <p:tav tm="50000">
                                          <p:val>
                                            <p:strVal val="#ppt_h+.01"/>
                                          </p:val>
                                        </p:tav>
                                        <p:tav tm="100000">
                                          <p:val>
                                            <p:strVal val="#ppt_h"/>
                                          </p:val>
                                        </p:tav>
                                      </p:tavLst>
                                    </p:anim>
                                    <p:anim calcmode="lin" valueType="num">
                                      <p:cBhvr>
                                        <p:cTn id="29" dur="500" fill="hold"/>
                                        <p:tgtEl>
                                          <p:spTgt spid="30"/>
                                        </p:tgtEl>
                                        <p:attrNameLst>
                                          <p:attrName>ppt_w</p:attrName>
                                        </p:attrNameLst>
                                      </p:cBhvr>
                                      <p:tavLst>
                                        <p:tav tm="0">
                                          <p:val>
                                            <p:strVal val="#ppt_w/10"/>
                                          </p:val>
                                        </p:tav>
                                        <p:tav tm="50000">
                                          <p:val>
                                            <p:strVal val="#ppt_w+.01"/>
                                          </p:val>
                                        </p:tav>
                                        <p:tav tm="100000">
                                          <p:val>
                                            <p:strVal val="#ppt_w"/>
                                          </p:val>
                                        </p:tav>
                                      </p:tavLst>
                                    </p:anim>
                                    <p:animEffect transition="in" filter="fade">
                                      <p:cBhvr>
                                        <p:cTn id="30" dur="500" tmFilter="0,0; .5, 1; 1, 1"/>
                                        <p:tgtEl>
                                          <p:spTgt spid="30"/>
                                        </p:tgtEl>
                                      </p:cBhvr>
                                    </p:animEffect>
                                  </p:childTnLst>
                                </p:cTn>
                              </p:par>
                            </p:childTnLst>
                          </p:cTn>
                        </p:par>
                        <p:par>
                          <p:cTn id="31" fill="hold">
                            <p:stCondLst>
                              <p:cond delay="1250"/>
                            </p:stCondLst>
                            <p:childTnLst>
                              <p:par>
                                <p:cTn id="32" presetID="49" presetClass="entr" presetSubtype="0" decel="100000" fill="hold" nodeType="afterEffect">
                                  <p:stCondLst>
                                    <p:cond delay="0"/>
                                  </p:stCondLst>
                                  <p:childTnLst>
                                    <p:set>
                                      <p:cBhvr>
                                        <p:cTn id="33" dur="1" fill="hold">
                                          <p:stCondLst>
                                            <p:cond delay="0"/>
                                          </p:stCondLst>
                                        </p:cTn>
                                        <p:tgtEl>
                                          <p:spTgt spid="38"/>
                                        </p:tgtEl>
                                        <p:attrNameLst>
                                          <p:attrName>style.visibility</p:attrName>
                                        </p:attrNameLst>
                                      </p:cBhvr>
                                      <p:to>
                                        <p:strVal val="visible"/>
                                      </p:to>
                                    </p:set>
                                    <p:anim calcmode="lin" valueType="num">
                                      <p:cBhvr>
                                        <p:cTn id="34" dur="500" fill="hold"/>
                                        <p:tgtEl>
                                          <p:spTgt spid="38"/>
                                        </p:tgtEl>
                                        <p:attrNameLst>
                                          <p:attrName>ppt_w</p:attrName>
                                        </p:attrNameLst>
                                      </p:cBhvr>
                                      <p:tavLst>
                                        <p:tav tm="0">
                                          <p:val>
                                            <p:fltVal val="0"/>
                                          </p:val>
                                        </p:tav>
                                        <p:tav tm="100000">
                                          <p:val>
                                            <p:strVal val="#ppt_w"/>
                                          </p:val>
                                        </p:tav>
                                      </p:tavLst>
                                    </p:anim>
                                    <p:anim calcmode="lin" valueType="num">
                                      <p:cBhvr>
                                        <p:cTn id="35" dur="500" fill="hold"/>
                                        <p:tgtEl>
                                          <p:spTgt spid="38"/>
                                        </p:tgtEl>
                                        <p:attrNameLst>
                                          <p:attrName>ppt_h</p:attrName>
                                        </p:attrNameLst>
                                      </p:cBhvr>
                                      <p:tavLst>
                                        <p:tav tm="0">
                                          <p:val>
                                            <p:fltVal val="0"/>
                                          </p:val>
                                        </p:tav>
                                        <p:tav tm="100000">
                                          <p:val>
                                            <p:strVal val="#ppt_h"/>
                                          </p:val>
                                        </p:tav>
                                      </p:tavLst>
                                    </p:anim>
                                    <p:anim calcmode="lin" valueType="num">
                                      <p:cBhvr>
                                        <p:cTn id="36" dur="500" fill="hold"/>
                                        <p:tgtEl>
                                          <p:spTgt spid="38"/>
                                        </p:tgtEl>
                                        <p:attrNameLst>
                                          <p:attrName>style.rotation</p:attrName>
                                        </p:attrNameLst>
                                      </p:cBhvr>
                                      <p:tavLst>
                                        <p:tav tm="0">
                                          <p:val>
                                            <p:fltVal val="360"/>
                                          </p:val>
                                        </p:tav>
                                        <p:tav tm="100000">
                                          <p:val>
                                            <p:fltVal val="0"/>
                                          </p:val>
                                        </p:tav>
                                      </p:tavLst>
                                    </p:anim>
                                    <p:animEffect transition="in" filter="fade">
                                      <p:cBhvr>
                                        <p:cTn id="37" dur="500"/>
                                        <p:tgtEl>
                                          <p:spTgt spid="38"/>
                                        </p:tgtEl>
                                      </p:cBhvr>
                                    </p:animEffect>
                                  </p:childTnLst>
                                </p:cTn>
                              </p:par>
                            </p:childTnLst>
                          </p:cTn>
                        </p:par>
                        <p:par>
                          <p:cTn id="38" fill="hold">
                            <p:stCondLst>
                              <p:cond delay="1750"/>
                            </p:stCondLst>
                            <p:childTnLst>
                              <p:par>
                                <p:cTn id="39" presetID="22" presetClass="entr" presetSubtype="4" fill="hold" grpId="0" nodeType="afterEffect">
                                  <p:stCondLst>
                                    <p:cond delay="0"/>
                                  </p:stCondLst>
                                  <p:childTnLst>
                                    <p:set>
                                      <p:cBhvr>
                                        <p:cTn id="40" dur="1" fill="hold">
                                          <p:stCondLst>
                                            <p:cond delay="0"/>
                                          </p:stCondLst>
                                        </p:cTn>
                                        <p:tgtEl>
                                          <p:spTgt spid="31"/>
                                        </p:tgtEl>
                                        <p:attrNameLst>
                                          <p:attrName>style.visibility</p:attrName>
                                        </p:attrNameLst>
                                      </p:cBhvr>
                                      <p:to>
                                        <p:strVal val="visible"/>
                                      </p:to>
                                    </p:set>
                                    <p:animEffect transition="in" filter="wipe(down)">
                                      <p:cBhvr>
                                        <p:cTn id="41" dur="500"/>
                                        <p:tgtEl>
                                          <p:spTgt spid="31"/>
                                        </p:tgtEl>
                                      </p:cBhvr>
                                    </p:animEffect>
                                  </p:childTnLst>
                                </p:cTn>
                              </p:par>
                            </p:childTnLst>
                          </p:cTn>
                        </p:par>
                        <p:par>
                          <p:cTn id="42" fill="hold">
                            <p:stCondLst>
                              <p:cond delay="2250"/>
                            </p:stCondLst>
                            <p:childTnLst>
                              <p:par>
                                <p:cTn id="43" presetID="41" presetClass="entr" presetSubtype="0" fill="hold" grpId="0" nodeType="afterEffect">
                                  <p:stCondLst>
                                    <p:cond delay="0"/>
                                  </p:stCondLst>
                                  <p:iterate type="lt">
                                    <p:tmPct val="10000"/>
                                  </p:iterate>
                                  <p:childTnLst>
                                    <p:set>
                                      <p:cBhvr>
                                        <p:cTn id="44" dur="1" fill="hold">
                                          <p:stCondLst>
                                            <p:cond delay="0"/>
                                          </p:stCondLst>
                                        </p:cTn>
                                        <p:tgtEl>
                                          <p:spTgt spid="32">
                                            <p:txEl>
                                              <p:pRg st="0" end="0"/>
                                            </p:txEl>
                                          </p:spTgt>
                                        </p:tgtEl>
                                        <p:attrNameLst>
                                          <p:attrName>style.visibility</p:attrName>
                                        </p:attrNameLst>
                                      </p:cBhvr>
                                      <p:to>
                                        <p:strVal val="visible"/>
                                      </p:to>
                                    </p:set>
                                    <p:anim calcmode="lin" valueType="num">
                                      <p:cBhvr>
                                        <p:cTn id="45" dur="250" fill="hold"/>
                                        <p:tgtEl>
                                          <p:spTgt spid="32">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46" dur="250" fill="hold"/>
                                        <p:tgtEl>
                                          <p:spTgt spid="32">
                                            <p:txEl>
                                              <p:pRg st="0" end="0"/>
                                            </p:txEl>
                                          </p:spTgt>
                                        </p:tgtEl>
                                        <p:attrNameLst>
                                          <p:attrName>ppt_y</p:attrName>
                                        </p:attrNameLst>
                                      </p:cBhvr>
                                      <p:tavLst>
                                        <p:tav tm="0">
                                          <p:val>
                                            <p:strVal val="#ppt_y"/>
                                          </p:val>
                                        </p:tav>
                                        <p:tav tm="100000">
                                          <p:val>
                                            <p:strVal val="#ppt_y"/>
                                          </p:val>
                                        </p:tav>
                                      </p:tavLst>
                                    </p:anim>
                                    <p:anim calcmode="lin" valueType="num">
                                      <p:cBhvr>
                                        <p:cTn id="47" dur="250" fill="hold"/>
                                        <p:tgtEl>
                                          <p:spTgt spid="32">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48" dur="250" fill="hold"/>
                                        <p:tgtEl>
                                          <p:spTgt spid="32">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49" dur="250" tmFilter="0,0; .5, 1; 1, 1"/>
                                        <p:tgtEl>
                                          <p:spTgt spid="32">
                                            <p:txEl>
                                              <p:pRg st="0" end="0"/>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41" presetClass="entr" presetSubtype="0" fill="hold" grpId="0" nodeType="clickEffect">
                                  <p:stCondLst>
                                    <p:cond delay="0"/>
                                  </p:stCondLst>
                                  <p:iterate type="lt">
                                    <p:tmPct val="10000"/>
                                  </p:iterate>
                                  <p:childTnLst>
                                    <p:set>
                                      <p:cBhvr>
                                        <p:cTn id="53" dur="1" fill="hold">
                                          <p:stCondLst>
                                            <p:cond delay="0"/>
                                          </p:stCondLst>
                                        </p:cTn>
                                        <p:tgtEl>
                                          <p:spTgt spid="32">
                                            <p:txEl>
                                              <p:pRg st="1" end="1"/>
                                            </p:txEl>
                                          </p:spTgt>
                                        </p:tgtEl>
                                        <p:attrNameLst>
                                          <p:attrName>style.visibility</p:attrName>
                                        </p:attrNameLst>
                                      </p:cBhvr>
                                      <p:to>
                                        <p:strVal val="visible"/>
                                      </p:to>
                                    </p:set>
                                    <p:anim calcmode="lin" valueType="num">
                                      <p:cBhvr>
                                        <p:cTn id="54" dur="250" fill="hold"/>
                                        <p:tgtEl>
                                          <p:spTgt spid="32">
                                            <p:txEl>
                                              <p:pRg st="1" end="1"/>
                                            </p:txEl>
                                          </p:spTgt>
                                        </p:tgtEl>
                                        <p:attrNameLst>
                                          <p:attrName>ppt_x</p:attrName>
                                        </p:attrNameLst>
                                      </p:cBhvr>
                                      <p:tavLst>
                                        <p:tav tm="0">
                                          <p:val>
                                            <p:strVal val="#ppt_x"/>
                                          </p:val>
                                        </p:tav>
                                        <p:tav tm="50000">
                                          <p:val>
                                            <p:strVal val="#ppt_x+.1"/>
                                          </p:val>
                                        </p:tav>
                                        <p:tav tm="100000">
                                          <p:val>
                                            <p:strVal val="#ppt_x"/>
                                          </p:val>
                                        </p:tav>
                                      </p:tavLst>
                                    </p:anim>
                                    <p:anim calcmode="lin" valueType="num">
                                      <p:cBhvr>
                                        <p:cTn id="55" dur="250" fill="hold"/>
                                        <p:tgtEl>
                                          <p:spTgt spid="32">
                                            <p:txEl>
                                              <p:pRg st="1" end="1"/>
                                            </p:txEl>
                                          </p:spTgt>
                                        </p:tgtEl>
                                        <p:attrNameLst>
                                          <p:attrName>ppt_y</p:attrName>
                                        </p:attrNameLst>
                                      </p:cBhvr>
                                      <p:tavLst>
                                        <p:tav tm="0">
                                          <p:val>
                                            <p:strVal val="#ppt_y"/>
                                          </p:val>
                                        </p:tav>
                                        <p:tav tm="100000">
                                          <p:val>
                                            <p:strVal val="#ppt_y"/>
                                          </p:val>
                                        </p:tav>
                                      </p:tavLst>
                                    </p:anim>
                                    <p:anim calcmode="lin" valueType="num">
                                      <p:cBhvr>
                                        <p:cTn id="56" dur="250" fill="hold"/>
                                        <p:tgtEl>
                                          <p:spTgt spid="32">
                                            <p:txEl>
                                              <p:pRg st="1" end="1"/>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57" dur="250" fill="hold"/>
                                        <p:tgtEl>
                                          <p:spTgt spid="32">
                                            <p:txEl>
                                              <p:pRg st="1" end="1"/>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58" dur="250" tmFilter="0,0; .5, 1; 1, 1"/>
                                        <p:tgtEl>
                                          <p:spTgt spid="32">
                                            <p:txEl>
                                              <p:pRg st="1" end="1"/>
                                            </p:txEl>
                                          </p:spTgt>
                                        </p:tgtEl>
                                      </p:cBhvr>
                                    </p:animEffect>
                                  </p:childTnLst>
                                </p:cTn>
                              </p:par>
                              <p:par>
                                <p:cTn id="59" presetID="41" presetClass="entr" presetSubtype="0" fill="hold" grpId="0" nodeType="withEffect">
                                  <p:stCondLst>
                                    <p:cond delay="0"/>
                                  </p:stCondLst>
                                  <p:iterate type="lt">
                                    <p:tmPct val="10000"/>
                                  </p:iterate>
                                  <p:childTnLst>
                                    <p:set>
                                      <p:cBhvr>
                                        <p:cTn id="60" dur="1" fill="hold">
                                          <p:stCondLst>
                                            <p:cond delay="0"/>
                                          </p:stCondLst>
                                        </p:cTn>
                                        <p:tgtEl>
                                          <p:spTgt spid="39">
                                            <p:txEl>
                                              <p:pRg st="0" end="0"/>
                                            </p:txEl>
                                          </p:spTgt>
                                        </p:tgtEl>
                                        <p:attrNameLst>
                                          <p:attrName>style.visibility</p:attrName>
                                        </p:attrNameLst>
                                      </p:cBhvr>
                                      <p:to>
                                        <p:strVal val="visible"/>
                                      </p:to>
                                    </p:set>
                                    <p:anim calcmode="lin" valueType="num">
                                      <p:cBhvr>
                                        <p:cTn id="61" dur="250" fill="hold"/>
                                        <p:tgtEl>
                                          <p:spTgt spid="39">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62" dur="250" fill="hold"/>
                                        <p:tgtEl>
                                          <p:spTgt spid="39">
                                            <p:txEl>
                                              <p:pRg st="0" end="0"/>
                                            </p:txEl>
                                          </p:spTgt>
                                        </p:tgtEl>
                                        <p:attrNameLst>
                                          <p:attrName>ppt_y</p:attrName>
                                        </p:attrNameLst>
                                      </p:cBhvr>
                                      <p:tavLst>
                                        <p:tav tm="0">
                                          <p:val>
                                            <p:strVal val="#ppt_y"/>
                                          </p:val>
                                        </p:tav>
                                        <p:tav tm="100000">
                                          <p:val>
                                            <p:strVal val="#ppt_y"/>
                                          </p:val>
                                        </p:tav>
                                      </p:tavLst>
                                    </p:anim>
                                    <p:anim calcmode="lin" valueType="num">
                                      <p:cBhvr>
                                        <p:cTn id="63" dur="250" fill="hold"/>
                                        <p:tgtEl>
                                          <p:spTgt spid="39">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64" dur="250" fill="hold"/>
                                        <p:tgtEl>
                                          <p:spTgt spid="39">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65" dur="250" tmFilter="0,0; .5, 1; 1, 1"/>
                                        <p:tgtEl>
                                          <p:spTgt spid="39">
                                            <p:txEl>
                                              <p:pRg st="0" end="0"/>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41" presetClass="entr" presetSubtype="0" fill="hold" grpId="0" nodeType="clickEffect">
                                  <p:stCondLst>
                                    <p:cond delay="0"/>
                                  </p:stCondLst>
                                  <p:iterate type="lt">
                                    <p:tmPct val="10000"/>
                                  </p:iterate>
                                  <p:childTnLst>
                                    <p:set>
                                      <p:cBhvr>
                                        <p:cTn id="69" dur="1" fill="hold">
                                          <p:stCondLst>
                                            <p:cond delay="0"/>
                                          </p:stCondLst>
                                        </p:cTn>
                                        <p:tgtEl>
                                          <p:spTgt spid="39">
                                            <p:txEl>
                                              <p:pRg st="1" end="1"/>
                                            </p:txEl>
                                          </p:spTgt>
                                        </p:tgtEl>
                                        <p:attrNameLst>
                                          <p:attrName>style.visibility</p:attrName>
                                        </p:attrNameLst>
                                      </p:cBhvr>
                                      <p:to>
                                        <p:strVal val="visible"/>
                                      </p:to>
                                    </p:set>
                                    <p:anim calcmode="lin" valueType="num">
                                      <p:cBhvr>
                                        <p:cTn id="70" dur="250" fill="hold"/>
                                        <p:tgtEl>
                                          <p:spTgt spid="39">
                                            <p:txEl>
                                              <p:pRg st="1" end="1"/>
                                            </p:txEl>
                                          </p:spTgt>
                                        </p:tgtEl>
                                        <p:attrNameLst>
                                          <p:attrName>ppt_x</p:attrName>
                                        </p:attrNameLst>
                                      </p:cBhvr>
                                      <p:tavLst>
                                        <p:tav tm="0">
                                          <p:val>
                                            <p:strVal val="#ppt_x"/>
                                          </p:val>
                                        </p:tav>
                                        <p:tav tm="50000">
                                          <p:val>
                                            <p:strVal val="#ppt_x+.1"/>
                                          </p:val>
                                        </p:tav>
                                        <p:tav tm="100000">
                                          <p:val>
                                            <p:strVal val="#ppt_x"/>
                                          </p:val>
                                        </p:tav>
                                      </p:tavLst>
                                    </p:anim>
                                    <p:anim calcmode="lin" valueType="num">
                                      <p:cBhvr>
                                        <p:cTn id="71" dur="250" fill="hold"/>
                                        <p:tgtEl>
                                          <p:spTgt spid="39">
                                            <p:txEl>
                                              <p:pRg st="1" end="1"/>
                                            </p:txEl>
                                          </p:spTgt>
                                        </p:tgtEl>
                                        <p:attrNameLst>
                                          <p:attrName>ppt_y</p:attrName>
                                        </p:attrNameLst>
                                      </p:cBhvr>
                                      <p:tavLst>
                                        <p:tav tm="0">
                                          <p:val>
                                            <p:strVal val="#ppt_y"/>
                                          </p:val>
                                        </p:tav>
                                        <p:tav tm="100000">
                                          <p:val>
                                            <p:strVal val="#ppt_y"/>
                                          </p:val>
                                        </p:tav>
                                      </p:tavLst>
                                    </p:anim>
                                    <p:anim calcmode="lin" valueType="num">
                                      <p:cBhvr>
                                        <p:cTn id="72" dur="250" fill="hold"/>
                                        <p:tgtEl>
                                          <p:spTgt spid="39">
                                            <p:txEl>
                                              <p:pRg st="1" end="1"/>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73" dur="250" fill="hold"/>
                                        <p:tgtEl>
                                          <p:spTgt spid="39">
                                            <p:txEl>
                                              <p:pRg st="1" end="1"/>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74" dur="250" tmFilter="0,0; .5, 1; 1, 1"/>
                                        <p:tgtEl>
                                          <p:spTgt spid="3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1" grpId="0"/>
      <p:bldP spid="32" grpId="0" uiExpand="1" build="p"/>
      <p:bldP spid="39"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矩形 18">
            <a:extLst>
              <a:ext uri="{FF2B5EF4-FFF2-40B4-BE49-F238E27FC236}">
                <a16:creationId xmlns:a16="http://schemas.microsoft.com/office/drawing/2014/main" id="{68E0E09F-7C82-45B0-8FCB-DD8CA234C9A8}"/>
              </a:ext>
            </a:extLst>
          </p:cNvPr>
          <p:cNvSpPr/>
          <p:nvPr/>
        </p:nvSpPr>
        <p:spPr>
          <a:xfrm>
            <a:off x="5490708" y="736582"/>
            <a:ext cx="1210589" cy="338554"/>
          </a:xfrm>
          <a:prstGeom prst="rect">
            <a:avLst/>
          </a:prstGeom>
        </p:spPr>
        <p:txBody>
          <a:bodyPr wrap="none">
            <a:spAutoFit/>
          </a:bodyPr>
          <a:lstStyle/>
          <a:p>
            <a:pPr algn="ctr"/>
            <a:r>
              <a:rPr lang="en-US" altLang="zh-CN" sz="1600" dirty="0" smtClean="0">
                <a:solidFill>
                  <a:schemeClr val="tx1">
                    <a:lumMod val="50000"/>
                    <a:lumOff val="50000"/>
                  </a:schemeClr>
                </a:solidFill>
                <a:ea typeface="幼圆" panose="02010509060101010101" pitchFamily="49" charset="-122"/>
              </a:rPr>
              <a:t>Experiment</a:t>
            </a:r>
            <a:endParaRPr lang="zh-CN" altLang="en-US" sz="1600" dirty="0">
              <a:solidFill>
                <a:schemeClr val="tx1">
                  <a:lumMod val="50000"/>
                  <a:lumOff val="50000"/>
                </a:schemeClr>
              </a:solidFill>
              <a:ea typeface="幼圆" panose="02010509060101010101" pitchFamily="49" charset="-122"/>
            </a:endParaRPr>
          </a:p>
        </p:txBody>
      </p:sp>
      <p:sp>
        <p:nvSpPr>
          <p:cNvPr id="20" name="文本框 19">
            <a:extLst>
              <a:ext uri="{FF2B5EF4-FFF2-40B4-BE49-F238E27FC236}">
                <a16:creationId xmlns:a16="http://schemas.microsoft.com/office/drawing/2014/main" id="{D60D228E-AB9F-40E0-8076-635986E7713D}"/>
              </a:ext>
            </a:extLst>
          </p:cNvPr>
          <p:cNvSpPr txBox="1"/>
          <p:nvPr/>
        </p:nvSpPr>
        <p:spPr>
          <a:xfrm>
            <a:off x="4348680" y="311149"/>
            <a:ext cx="3494640" cy="523220"/>
          </a:xfrm>
          <a:prstGeom prst="rect">
            <a:avLst/>
          </a:prstGeom>
          <a:noFill/>
        </p:spPr>
        <p:txBody>
          <a:bodyPr wrap="square" rtlCol="0">
            <a:spAutoFit/>
          </a:bodyPr>
          <a:lstStyle/>
          <a:p>
            <a:pPr algn="ctr"/>
            <a:r>
              <a:rPr lang="zh-CN" altLang="en-US" sz="2800" dirty="0" smtClean="0">
                <a:solidFill>
                  <a:srgbClr val="55B577"/>
                </a:solidFill>
                <a:latin typeface="迷你简细倩" panose="03000509000000000000" pitchFamily="65" charset="-122"/>
                <a:ea typeface="迷你简细倩" panose="03000509000000000000" pitchFamily="65" charset="-122"/>
              </a:rPr>
              <a:t>实验结果</a:t>
            </a:r>
            <a:endParaRPr lang="zh-CN" altLang="en-US" sz="2800" dirty="0">
              <a:solidFill>
                <a:srgbClr val="55B577"/>
              </a:solidFill>
              <a:latin typeface="迷你简细倩" panose="03000509000000000000" pitchFamily="65" charset="-122"/>
              <a:ea typeface="迷你简细倩" panose="03000509000000000000" pitchFamily="65" charset="-122"/>
            </a:endParaRPr>
          </a:p>
        </p:txBody>
      </p:sp>
      <p:pic>
        <p:nvPicPr>
          <p:cNvPr id="2" name="图片 1"/>
          <p:cNvPicPr>
            <a:picLocks noChangeAspect="1"/>
          </p:cNvPicPr>
          <p:nvPr/>
        </p:nvPicPr>
        <p:blipFill>
          <a:blip r:embed="rId4"/>
          <a:stretch>
            <a:fillRect/>
          </a:stretch>
        </p:blipFill>
        <p:spPr>
          <a:xfrm>
            <a:off x="554590" y="1259802"/>
            <a:ext cx="11238095" cy="4561905"/>
          </a:xfrm>
          <a:prstGeom prst="rect">
            <a:avLst/>
          </a:prstGeom>
        </p:spPr>
      </p:pic>
    </p:spTree>
    <p:custDataLst>
      <p:tags r:id="rId1"/>
    </p:custDataLst>
    <p:extLst>
      <p:ext uri="{BB962C8B-B14F-4D97-AF65-F5344CB8AC3E}">
        <p14:creationId xmlns:p14="http://schemas.microsoft.com/office/powerpoint/2010/main" val="203793276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fill="hold" grpId="0" nodeType="withEffect">
                                  <p:stCondLst>
                                    <p:cond delay="0"/>
                                  </p:stCondLst>
                                  <p:iterate type="lt">
                                    <p:tmPct val="10000"/>
                                  </p:iterate>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0-#ppt_w/2"/>
                                          </p:val>
                                        </p:tav>
                                        <p:tav tm="100000">
                                          <p:val>
                                            <p:strVal val="#ppt_x"/>
                                          </p:val>
                                        </p:tav>
                                      </p:tavLst>
                                    </p:anim>
                                    <p:anim calcmode="lin" valueType="num">
                                      <p:cBhvr additive="base">
                                        <p:cTn id="8" dur="500" fill="hold"/>
                                        <p:tgtEl>
                                          <p:spTgt spid="20"/>
                                        </p:tgtEl>
                                        <p:attrNameLst>
                                          <p:attrName>ppt_y</p:attrName>
                                        </p:attrNameLst>
                                      </p:cBhvr>
                                      <p:tavLst>
                                        <p:tav tm="0">
                                          <p:val>
                                            <p:strVal val="1+#ppt_h/2"/>
                                          </p:val>
                                        </p:tav>
                                        <p:tav tm="100000">
                                          <p:val>
                                            <p:strVal val="#ppt_y"/>
                                          </p:val>
                                        </p:tav>
                                      </p:tavLst>
                                    </p:anim>
                                  </p:childTnLst>
                                </p:cTn>
                              </p:par>
                              <p:par>
                                <p:cTn id="9" presetID="2" presetClass="entr" presetSubtype="6" fill="hold" grpId="0" nodeType="withEffect">
                                  <p:stCondLst>
                                    <p:cond delay="0"/>
                                  </p:stCondLst>
                                  <p:iterate type="lt">
                                    <p:tmPct val="2778"/>
                                  </p:iterate>
                                  <p:childTnLst>
                                    <p:set>
                                      <p:cBhvr>
                                        <p:cTn id="10" dur="1" fill="hold">
                                          <p:stCondLst>
                                            <p:cond delay="0"/>
                                          </p:stCondLst>
                                        </p:cTn>
                                        <p:tgtEl>
                                          <p:spTgt spid="19"/>
                                        </p:tgtEl>
                                        <p:attrNameLst>
                                          <p:attrName>style.visibility</p:attrName>
                                        </p:attrNameLst>
                                      </p:cBhvr>
                                      <p:to>
                                        <p:strVal val="visible"/>
                                      </p:to>
                                    </p:set>
                                    <p:anim calcmode="lin" valueType="num">
                                      <p:cBhvr additive="base">
                                        <p:cTn id="11" dur="500" fill="hold"/>
                                        <p:tgtEl>
                                          <p:spTgt spid="19"/>
                                        </p:tgtEl>
                                        <p:attrNameLst>
                                          <p:attrName>ppt_x</p:attrName>
                                        </p:attrNameLst>
                                      </p:cBhvr>
                                      <p:tavLst>
                                        <p:tav tm="0">
                                          <p:val>
                                            <p:strVal val="1+#ppt_w/2"/>
                                          </p:val>
                                        </p:tav>
                                        <p:tav tm="100000">
                                          <p:val>
                                            <p:strVal val="#ppt_x"/>
                                          </p:val>
                                        </p:tav>
                                      </p:tavLst>
                                    </p:anim>
                                    <p:anim calcmode="lin" valueType="num">
                                      <p:cBhvr additive="base">
                                        <p:cTn id="12"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 name="矩形 39">
            <a:extLst>
              <a:ext uri="{FF2B5EF4-FFF2-40B4-BE49-F238E27FC236}">
                <a16:creationId xmlns:a16="http://schemas.microsoft.com/office/drawing/2014/main" id="{C3C774C2-68AD-419B-BD67-1FEA992D73D3}"/>
              </a:ext>
            </a:extLst>
          </p:cNvPr>
          <p:cNvSpPr/>
          <p:nvPr/>
        </p:nvSpPr>
        <p:spPr>
          <a:xfrm>
            <a:off x="5490708" y="736582"/>
            <a:ext cx="1210588" cy="338554"/>
          </a:xfrm>
          <a:prstGeom prst="rect">
            <a:avLst/>
          </a:prstGeom>
        </p:spPr>
        <p:txBody>
          <a:bodyPr wrap="none">
            <a:spAutoFit/>
          </a:bodyPr>
          <a:lstStyle/>
          <a:p>
            <a:pPr algn="ctr"/>
            <a:r>
              <a:rPr lang="en-US" altLang="zh-CN" sz="1600" dirty="0" smtClean="0">
                <a:solidFill>
                  <a:schemeClr val="tx1">
                    <a:lumMod val="50000"/>
                    <a:lumOff val="50000"/>
                  </a:schemeClr>
                </a:solidFill>
                <a:ea typeface="幼圆" panose="02010509060101010101" pitchFamily="49" charset="-122"/>
              </a:rPr>
              <a:t>Experiment</a:t>
            </a:r>
            <a:endParaRPr lang="zh-CN" altLang="en-US" sz="1600" dirty="0">
              <a:solidFill>
                <a:schemeClr val="tx1">
                  <a:lumMod val="50000"/>
                  <a:lumOff val="50000"/>
                </a:schemeClr>
              </a:solidFill>
              <a:ea typeface="幼圆" panose="02010509060101010101" pitchFamily="49" charset="-122"/>
            </a:endParaRPr>
          </a:p>
        </p:txBody>
      </p:sp>
      <p:sp>
        <p:nvSpPr>
          <p:cNvPr id="41" name="文本框 40">
            <a:extLst>
              <a:ext uri="{FF2B5EF4-FFF2-40B4-BE49-F238E27FC236}">
                <a16:creationId xmlns:a16="http://schemas.microsoft.com/office/drawing/2014/main" id="{94C0E564-1F7A-4A4E-96BB-B4291E9C97C6}"/>
              </a:ext>
            </a:extLst>
          </p:cNvPr>
          <p:cNvSpPr txBox="1"/>
          <p:nvPr/>
        </p:nvSpPr>
        <p:spPr>
          <a:xfrm>
            <a:off x="4348680" y="311149"/>
            <a:ext cx="3494640" cy="523220"/>
          </a:xfrm>
          <a:prstGeom prst="rect">
            <a:avLst/>
          </a:prstGeom>
          <a:noFill/>
        </p:spPr>
        <p:txBody>
          <a:bodyPr wrap="square" rtlCol="0">
            <a:spAutoFit/>
          </a:bodyPr>
          <a:lstStyle/>
          <a:p>
            <a:pPr algn="ctr"/>
            <a:r>
              <a:rPr lang="zh-CN" altLang="en-US" sz="2800" dirty="0" smtClean="0">
                <a:solidFill>
                  <a:srgbClr val="55B577"/>
                </a:solidFill>
                <a:latin typeface="迷你简细倩" panose="03000509000000000000" pitchFamily="65" charset="-122"/>
                <a:ea typeface="迷你简细倩" panose="03000509000000000000" pitchFamily="65" charset="-122"/>
              </a:rPr>
              <a:t>实验结果</a:t>
            </a:r>
            <a:endParaRPr lang="zh-CN" altLang="en-US" sz="1400" dirty="0">
              <a:solidFill>
                <a:srgbClr val="55B577"/>
              </a:solidFill>
              <a:latin typeface="迷你简细倩" panose="03000509000000000000" pitchFamily="65" charset="-122"/>
              <a:ea typeface="迷你简细倩" panose="03000509000000000000" pitchFamily="65" charset="-122"/>
            </a:endParaRPr>
          </a:p>
        </p:txBody>
      </p:sp>
      <p:pic>
        <p:nvPicPr>
          <p:cNvPr id="2" name="图片 1"/>
          <p:cNvPicPr>
            <a:picLocks noChangeAspect="1"/>
          </p:cNvPicPr>
          <p:nvPr/>
        </p:nvPicPr>
        <p:blipFill>
          <a:blip r:embed="rId4"/>
          <a:stretch>
            <a:fillRect/>
          </a:stretch>
        </p:blipFill>
        <p:spPr>
          <a:xfrm>
            <a:off x="609247" y="1654401"/>
            <a:ext cx="5866667" cy="3152381"/>
          </a:xfrm>
          <a:prstGeom prst="rect">
            <a:avLst/>
          </a:prstGeom>
        </p:spPr>
      </p:pic>
      <p:sp>
        <p:nvSpPr>
          <p:cNvPr id="3" name="文本框 2"/>
          <p:cNvSpPr txBox="1"/>
          <p:nvPr/>
        </p:nvSpPr>
        <p:spPr>
          <a:xfrm>
            <a:off x="6245524" y="2329132"/>
            <a:ext cx="5877464" cy="1477328"/>
          </a:xfrm>
          <a:prstGeom prst="rect">
            <a:avLst/>
          </a:prstGeom>
          <a:noFill/>
        </p:spPr>
        <p:txBody>
          <a:bodyPr wrap="square" rtlCol="0">
            <a:spAutoFit/>
          </a:bodyPr>
          <a:lstStyle/>
          <a:p>
            <a:pPr indent="457200"/>
            <a:r>
              <a:rPr lang="zh-CN" altLang="en-US" dirty="0" smtClean="0"/>
              <a:t>在</a:t>
            </a:r>
            <a:r>
              <a:rPr lang="en-US" altLang="zh-CN" dirty="0" smtClean="0"/>
              <a:t>Market-1501</a:t>
            </a:r>
            <a:r>
              <a:rPr lang="zh-CN" altLang="en-US" dirty="0" smtClean="0"/>
              <a:t>以及</a:t>
            </a:r>
            <a:r>
              <a:rPr lang="en-US" altLang="zh-CN" dirty="0" err="1" smtClean="0"/>
              <a:t>DukeMTMC-reID</a:t>
            </a:r>
            <a:r>
              <a:rPr lang="zh-CN" altLang="en-US" dirty="0" smtClean="0"/>
              <a:t>上</a:t>
            </a:r>
            <a:r>
              <a:rPr lang="en-US" altLang="zh-CN" dirty="0" smtClean="0"/>
              <a:t>VPM</a:t>
            </a:r>
            <a:r>
              <a:rPr lang="zh-CN" altLang="en-US" dirty="0" smtClean="0"/>
              <a:t>的实验结果和</a:t>
            </a:r>
            <a:r>
              <a:rPr lang="en-US" altLang="zh-CN" dirty="0" smtClean="0"/>
              <a:t>PCB</a:t>
            </a:r>
            <a:r>
              <a:rPr lang="zh-CN" altLang="en-US" dirty="0" smtClean="0"/>
              <a:t>的模型相当，但是在部分行人数据集上</a:t>
            </a:r>
            <a:r>
              <a:rPr lang="en-US" altLang="zh-CN" dirty="0" smtClean="0"/>
              <a:t>VPM</a:t>
            </a:r>
            <a:r>
              <a:rPr lang="zh-CN" altLang="en-US" dirty="0" smtClean="0"/>
              <a:t>可以取得更好的准确性，虽然在这里没有和</a:t>
            </a:r>
            <a:r>
              <a:rPr lang="en-US" altLang="zh-CN" dirty="0" smtClean="0"/>
              <a:t>PCB</a:t>
            </a:r>
            <a:r>
              <a:rPr lang="zh-CN" altLang="en-US" dirty="0" smtClean="0"/>
              <a:t>做对比，但是在上一张图像中</a:t>
            </a:r>
            <a:r>
              <a:rPr lang="en-US" altLang="zh-CN" dirty="0" smtClean="0"/>
              <a:t>γ</a:t>
            </a:r>
            <a:r>
              <a:rPr lang="zh-CN" altLang="en-US" dirty="0" smtClean="0"/>
              <a:t>的取值其实就是在比较局部行人上的实验结果。</a:t>
            </a:r>
            <a:endParaRPr lang="zh-CN" altLang="en-US" dirty="0"/>
          </a:p>
        </p:txBody>
      </p:sp>
    </p:spTree>
    <p:custDataLst>
      <p:tags r:id="rId1"/>
    </p:custDataLst>
    <p:extLst>
      <p:ext uri="{BB962C8B-B14F-4D97-AF65-F5344CB8AC3E}">
        <p14:creationId xmlns:p14="http://schemas.microsoft.com/office/powerpoint/2010/main" val="71211091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fill="hold" grpId="0" nodeType="withEffect">
                                  <p:stCondLst>
                                    <p:cond delay="0"/>
                                  </p:stCondLst>
                                  <p:iterate type="lt">
                                    <p:tmPct val="10000"/>
                                  </p:iterate>
                                  <p:childTnLst>
                                    <p:set>
                                      <p:cBhvr>
                                        <p:cTn id="6" dur="1" fill="hold">
                                          <p:stCondLst>
                                            <p:cond delay="0"/>
                                          </p:stCondLst>
                                        </p:cTn>
                                        <p:tgtEl>
                                          <p:spTgt spid="41"/>
                                        </p:tgtEl>
                                        <p:attrNameLst>
                                          <p:attrName>style.visibility</p:attrName>
                                        </p:attrNameLst>
                                      </p:cBhvr>
                                      <p:to>
                                        <p:strVal val="visible"/>
                                      </p:to>
                                    </p:set>
                                    <p:anim calcmode="lin" valueType="num">
                                      <p:cBhvr additive="base">
                                        <p:cTn id="7" dur="500" fill="hold"/>
                                        <p:tgtEl>
                                          <p:spTgt spid="41"/>
                                        </p:tgtEl>
                                        <p:attrNameLst>
                                          <p:attrName>ppt_x</p:attrName>
                                        </p:attrNameLst>
                                      </p:cBhvr>
                                      <p:tavLst>
                                        <p:tav tm="0">
                                          <p:val>
                                            <p:strVal val="0-#ppt_w/2"/>
                                          </p:val>
                                        </p:tav>
                                        <p:tav tm="100000">
                                          <p:val>
                                            <p:strVal val="#ppt_x"/>
                                          </p:val>
                                        </p:tav>
                                      </p:tavLst>
                                    </p:anim>
                                    <p:anim calcmode="lin" valueType="num">
                                      <p:cBhvr additive="base">
                                        <p:cTn id="8" dur="500" fill="hold"/>
                                        <p:tgtEl>
                                          <p:spTgt spid="41"/>
                                        </p:tgtEl>
                                        <p:attrNameLst>
                                          <p:attrName>ppt_y</p:attrName>
                                        </p:attrNameLst>
                                      </p:cBhvr>
                                      <p:tavLst>
                                        <p:tav tm="0">
                                          <p:val>
                                            <p:strVal val="1+#ppt_h/2"/>
                                          </p:val>
                                        </p:tav>
                                        <p:tav tm="100000">
                                          <p:val>
                                            <p:strVal val="#ppt_y"/>
                                          </p:val>
                                        </p:tav>
                                      </p:tavLst>
                                    </p:anim>
                                  </p:childTnLst>
                                </p:cTn>
                              </p:par>
                              <p:par>
                                <p:cTn id="9" presetID="2" presetClass="entr" presetSubtype="6" fill="hold" grpId="0" nodeType="withEffect">
                                  <p:stCondLst>
                                    <p:cond delay="0"/>
                                  </p:stCondLst>
                                  <p:iterate type="lt">
                                    <p:tmPct val="2778"/>
                                  </p:iterate>
                                  <p:childTnLst>
                                    <p:set>
                                      <p:cBhvr>
                                        <p:cTn id="10" dur="1" fill="hold">
                                          <p:stCondLst>
                                            <p:cond delay="0"/>
                                          </p:stCondLst>
                                        </p:cTn>
                                        <p:tgtEl>
                                          <p:spTgt spid="40"/>
                                        </p:tgtEl>
                                        <p:attrNameLst>
                                          <p:attrName>style.visibility</p:attrName>
                                        </p:attrNameLst>
                                      </p:cBhvr>
                                      <p:to>
                                        <p:strVal val="visible"/>
                                      </p:to>
                                    </p:set>
                                    <p:anim calcmode="lin" valueType="num">
                                      <p:cBhvr additive="base">
                                        <p:cTn id="11" dur="500" fill="hold"/>
                                        <p:tgtEl>
                                          <p:spTgt spid="40"/>
                                        </p:tgtEl>
                                        <p:attrNameLst>
                                          <p:attrName>ppt_x</p:attrName>
                                        </p:attrNameLst>
                                      </p:cBhvr>
                                      <p:tavLst>
                                        <p:tav tm="0">
                                          <p:val>
                                            <p:strVal val="1+#ppt_w/2"/>
                                          </p:val>
                                        </p:tav>
                                        <p:tav tm="100000">
                                          <p:val>
                                            <p:strVal val="#ppt_x"/>
                                          </p:val>
                                        </p:tav>
                                      </p:tavLst>
                                    </p:anim>
                                    <p:anim calcmode="lin" valueType="num">
                                      <p:cBhvr additive="base">
                                        <p:cTn id="12" dur="500" fill="hold"/>
                                        <p:tgtEl>
                                          <p:spTgt spid="4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4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1">
            <a:extLst>
              <a:ext uri="{FF2B5EF4-FFF2-40B4-BE49-F238E27FC236}">
                <a16:creationId xmlns:a16="http://schemas.microsoft.com/office/drawing/2014/main" id="{4B330B75-0BE5-4B91-B338-DE7451DD2B6A}"/>
              </a:ext>
            </a:extLst>
          </p:cNvPr>
          <p:cNvSpPr txBox="1"/>
          <p:nvPr/>
        </p:nvSpPr>
        <p:spPr>
          <a:xfrm>
            <a:off x="699245" y="2119632"/>
            <a:ext cx="10793511" cy="1107996"/>
          </a:xfrm>
          <a:prstGeom prst="rect">
            <a:avLst/>
          </a:prstGeom>
          <a:noFill/>
        </p:spPr>
        <p:txBody>
          <a:bodyPr wrap="square" rtlCol="0">
            <a:spAutoFit/>
          </a:bodyPr>
          <a:lstStyle/>
          <a:p>
            <a:pPr algn="ctr"/>
            <a:r>
              <a:rPr lang="zh-CN" altLang="en-US" sz="6600" dirty="0">
                <a:solidFill>
                  <a:srgbClr val="55B577"/>
                </a:solidFill>
                <a:latin typeface="幼圆" panose="02010509060101010101" pitchFamily="49" charset="-122"/>
                <a:ea typeface="幼圆" panose="02010509060101010101" pitchFamily="49" charset="-122"/>
              </a:rPr>
              <a:t>感谢您</a:t>
            </a:r>
            <a:r>
              <a:rPr lang="zh-CN" altLang="en-US" sz="6600" dirty="0" smtClean="0">
                <a:solidFill>
                  <a:srgbClr val="55B577"/>
                </a:solidFill>
                <a:latin typeface="幼圆" panose="02010509060101010101" pitchFamily="49" charset="-122"/>
                <a:ea typeface="幼圆" panose="02010509060101010101" pitchFamily="49" charset="-122"/>
              </a:rPr>
              <a:t>的观看</a:t>
            </a:r>
            <a:endParaRPr lang="zh-CN" altLang="en-US" sz="6600" dirty="0">
              <a:solidFill>
                <a:srgbClr val="55B577"/>
              </a:solidFill>
              <a:latin typeface="幼圆" panose="02010509060101010101" pitchFamily="49" charset="-122"/>
              <a:ea typeface="幼圆" panose="02010509060101010101" pitchFamily="49" charset="-122"/>
            </a:endParaRPr>
          </a:p>
        </p:txBody>
      </p:sp>
      <p:sp>
        <p:nvSpPr>
          <p:cNvPr id="18" name="矩形 17">
            <a:extLst>
              <a:ext uri="{FF2B5EF4-FFF2-40B4-BE49-F238E27FC236}">
                <a16:creationId xmlns:a16="http://schemas.microsoft.com/office/drawing/2014/main" id="{0DD93F71-5191-4D5F-8BB7-246FDDE12296}"/>
              </a:ext>
            </a:extLst>
          </p:cNvPr>
          <p:cNvSpPr/>
          <p:nvPr/>
        </p:nvSpPr>
        <p:spPr>
          <a:xfrm>
            <a:off x="2190751" y="3320533"/>
            <a:ext cx="7810499" cy="369332"/>
          </a:xfrm>
          <a:prstGeom prst="rect">
            <a:avLst/>
          </a:prstGeom>
        </p:spPr>
        <p:txBody>
          <a:bodyPr wrap="square">
            <a:spAutoFit/>
          </a:bodyPr>
          <a:lstStyle/>
          <a:p>
            <a:pPr algn="dist"/>
            <a:r>
              <a:rPr lang="en-US" altLang="zh-CN" dirty="0">
                <a:solidFill>
                  <a:schemeClr val="tx1">
                    <a:lumMod val="50000"/>
                    <a:lumOff val="50000"/>
                  </a:schemeClr>
                </a:solidFill>
                <a:latin typeface="Arial Narrow" panose="020B0606020202030204" pitchFamily="34" charset="0"/>
                <a:ea typeface="幼圆" panose="02010509060101010101" pitchFamily="49" charset="-122"/>
              </a:rPr>
              <a:t>Thank you for your download and watch</a:t>
            </a:r>
            <a:endParaRPr lang="zh-CN" altLang="en-US" dirty="0">
              <a:solidFill>
                <a:schemeClr val="tx1">
                  <a:lumMod val="50000"/>
                  <a:lumOff val="50000"/>
                </a:schemeClr>
              </a:solidFill>
              <a:latin typeface="Arial Narrow" panose="020B0606020202030204" pitchFamily="34" charset="0"/>
              <a:ea typeface="幼圆" panose="02010509060101010101" pitchFamily="49" charset="-122"/>
            </a:endParaRPr>
          </a:p>
        </p:txBody>
      </p:sp>
      <p:cxnSp>
        <p:nvCxnSpPr>
          <p:cNvPr id="21" name="PA_直接连接符 20">
            <a:extLst>
              <a:ext uri="{FF2B5EF4-FFF2-40B4-BE49-F238E27FC236}">
                <a16:creationId xmlns:a16="http://schemas.microsoft.com/office/drawing/2014/main" id="{4E038D67-0026-4DBF-A3C3-D1B29E146CA2}"/>
              </a:ext>
            </a:extLst>
          </p:cNvPr>
          <p:cNvCxnSpPr>
            <a:cxnSpLocks/>
          </p:cNvCxnSpPr>
          <p:nvPr>
            <p:custDataLst>
              <p:tags r:id="rId1"/>
            </p:custDataLst>
          </p:nvPr>
        </p:nvCxnSpPr>
        <p:spPr>
          <a:xfrm>
            <a:off x="2009775" y="3303828"/>
            <a:ext cx="8172450" cy="0"/>
          </a:xfrm>
          <a:prstGeom prst="line">
            <a:avLst/>
          </a:prstGeom>
          <a:ln w="12700">
            <a:solidFill>
              <a:srgbClr val="55B577"/>
            </a:solidFill>
          </a:ln>
        </p:spPr>
        <p:style>
          <a:lnRef idx="1">
            <a:schemeClr val="accent1"/>
          </a:lnRef>
          <a:fillRef idx="0">
            <a:schemeClr val="accent1"/>
          </a:fillRef>
          <a:effectRef idx="0">
            <a:schemeClr val="accent1"/>
          </a:effectRef>
          <a:fontRef idx="minor">
            <a:schemeClr val="tx1"/>
          </a:fontRef>
        </p:style>
      </p:cxnSp>
      <p:pic>
        <p:nvPicPr>
          <p:cNvPr id="24" name="图片 23">
            <a:extLst>
              <a:ext uri="{FF2B5EF4-FFF2-40B4-BE49-F238E27FC236}">
                <a16:creationId xmlns:a16="http://schemas.microsoft.com/office/drawing/2014/main" id="{AD5423C6-8A97-4189-B5AD-98F8EACC248C}"/>
              </a:ext>
            </a:extLst>
          </p:cNvPr>
          <p:cNvPicPr>
            <a:picLocks noChangeAspect="1"/>
          </p:cNvPicPr>
          <p:nvPr/>
        </p:nvPicPr>
        <p:blipFill>
          <a:blip r:embed="rId4"/>
          <a:stretch>
            <a:fillRect/>
          </a:stretch>
        </p:blipFill>
        <p:spPr>
          <a:xfrm>
            <a:off x="-140009" y="4352955"/>
            <a:ext cx="5797798" cy="2505673"/>
          </a:xfrm>
          <a:prstGeom prst="rect">
            <a:avLst/>
          </a:prstGeom>
        </p:spPr>
      </p:pic>
      <p:pic>
        <p:nvPicPr>
          <p:cNvPr id="25" name="图片 24">
            <a:extLst>
              <a:ext uri="{FF2B5EF4-FFF2-40B4-BE49-F238E27FC236}">
                <a16:creationId xmlns:a16="http://schemas.microsoft.com/office/drawing/2014/main" id="{EAA1E976-A005-45D4-A31D-0E30CC7CD4B0}"/>
              </a:ext>
            </a:extLst>
          </p:cNvPr>
          <p:cNvPicPr>
            <a:picLocks noChangeAspect="1"/>
          </p:cNvPicPr>
          <p:nvPr/>
        </p:nvPicPr>
        <p:blipFill>
          <a:blip r:embed="rId5"/>
          <a:stretch>
            <a:fillRect/>
          </a:stretch>
        </p:blipFill>
        <p:spPr>
          <a:xfrm>
            <a:off x="5656580" y="4065512"/>
            <a:ext cx="6614733" cy="2956816"/>
          </a:xfrm>
          <a:prstGeom prst="rect">
            <a:avLst/>
          </a:prstGeom>
        </p:spPr>
      </p:pic>
      <p:pic>
        <p:nvPicPr>
          <p:cNvPr id="26" name="图片 25">
            <a:extLst>
              <a:ext uri="{FF2B5EF4-FFF2-40B4-BE49-F238E27FC236}">
                <a16:creationId xmlns:a16="http://schemas.microsoft.com/office/drawing/2014/main" id="{031FFCA1-6171-489F-A98F-849DE573DAC6}"/>
              </a:ext>
            </a:extLst>
          </p:cNvPr>
          <p:cNvPicPr>
            <a:picLocks noChangeAspect="1"/>
          </p:cNvPicPr>
          <p:nvPr/>
        </p:nvPicPr>
        <p:blipFill>
          <a:blip r:embed="rId6"/>
          <a:stretch>
            <a:fillRect/>
          </a:stretch>
        </p:blipFill>
        <p:spPr>
          <a:xfrm>
            <a:off x="7770945" y="5862431"/>
            <a:ext cx="713294" cy="1639966"/>
          </a:xfrm>
          <a:prstGeom prst="rect">
            <a:avLst/>
          </a:prstGeom>
        </p:spPr>
      </p:pic>
      <p:pic>
        <p:nvPicPr>
          <p:cNvPr id="27" name="图片 26">
            <a:extLst>
              <a:ext uri="{FF2B5EF4-FFF2-40B4-BE49-F238E27FC236}">
                <a16:creationId xmlns:a16="http://schemas.microsoft.com/office/drawing/2014/main" id="{373FFD44-0D3A-4729-BA3F-7736FB50E2E9}"/>
              </a:ext>
            </a:extLst>
          </p:cNvPr>
          <p:cNvPicPr>
            <a:picLocks noChangeAspect="1"/>
          </p:cNvPicPr>
          <p:nvPr/>
        </p:nvPicPr>
        <p:blipFill>
          <a:blip r:embed="rId7"/>
          <a:stretch>
            <a:fillRect/>
          </a:stretch>
        </p:blipFill>
        <p:spPr>
          <a:xfrm>
            <a:off x="8569724" y="3948890"/>
            <a:ext cx="1109568" cy="1597290"/>
          </a:xfrm>
          <a:prstGeom prst="rect">
            <a:avLst/>
          </a:prstGeom>
        </p:spPr>
      </p:pic>
      <p:pic>
        <p:nvPicPr>
          <p:cNvPr id="28" name="图片 27">
            <a:extLst>
              <a:ext uri="{FF2B5EF4-FFF2-40B4-BE49-F238E27FC236}">
                <a16:creationId xmlns:a16="http://schemas.microsoft.com/office/drawing/2014/main" id="{FCC53140-9D99-403C-A65A-4DCFE7989360}"/>
              </a:ext>
            </a:extLst>
          </p:cNvPr>
          <p:cNvPicPr>
            <a:picLocks noChangeAspect="1"/>
          </p:cNvPicPr>
          <p:nvPr/>
        </p:nvPicPr>
        <p:blipFill>
          <a:blip r:embed="rId8"/>
          <a:stretch>
            <a:fillRect/>
          </a:stretch>
        </p:blipFill>
        <p:spPr>
          <a:xfrm>
            <a:off x="6243029" y="6065161"/>
            <a:ext cx="987638" cy="1914310"/>
          </a:xfrm>
          <a:prstGeom prst="rect">
            <a:avLst/>
          </a:prstGeom>
        </p:spPr>
      </p:pic>
      <p:pic>
        <p:nvPicPr>
          <p:cNvPr id="29" name="图片 28">
            <a:extLst>
              <a:ext uri="{FF2B5EF4-FFF2-40B4-BE49-F238E27FC236}">
                <a16:creationId xmlns:a16="http://schemas.microsoft.com/office/drawing/2014/main" id="{D348DBC2-6F72-430A-A8D4-9D9D32F15A61}"/>
              </a:ext>
            </a:extLst>
          </p:cNvPr>
          <p:cNvPicPr>
            <a:picLocks noChangeAspect="1"/>
          </p:cNvPicPr>
          <p:nvPr/>
        </p:nvPicPr>
        <p:blipFill>
          <a:blip r:embed="rId9"/>
          <a:stretch>
            <a:fillRect/>
          </a:stretch>
        </p:blipFill>
        <p:spPr>
          <a:xfrm>
            <a:off x="3009142" y="4300268"/>
            <a:ext cx="993734" cy="1743607"/>
          </a:xfrm>
          <a:prstGeom prst="rect">
            <a:avLst/>
          </a:prstGeom>
        </p:spPr>
      </p:pic>
      <p:pic>
        <p:nvPicPr>
          <p:cNvPr id="30" name="图片 29">
            <a:extLst>
              <a:ext uri="{FF2B5EF4-FFF2-40B4-BE49-F238E27FC236}">
                <a16:creationId xmlns:a16="http://schemas.microsoft.com/office/drawing/2014/main" id="{7FCEF0B3-5FED-4E4E-B730-663DFF37537A}"/>
              </a:ext>
            </a:extLst>
          </p:cNvPr>
          <p:cNvPicPr>
            <a:picLocks noChangeAspect="1"/>
          </p:cNvPicPr>
          <p:nvPr/>
        </p:nvPicPr>
        <p:blipFill>
          <a:blip r:embed="rId10"/>
          <a:stretch>
            <a:fillRect/>
          </a:stretch>
        </p:blipFill>
        <p:spPr>
          <a:xfrm>
            <a:off x="5181521" y="178150"/>
            <a:ext cx="1828959" cy="1700931"/>
          </a:xfrm>
          <a:prstGeom prst="rect">
            <a:avLst/>
          </a:prstGeom>
        </p:spPr>
      </p:pic>
    </p:spTree>
    <p:extLst>
      <p:ext uri="{BB962C8B-B14F-4D97-AF65-F5344CB8AC3E}">
        <p14:creationId xmlns:p14="http://schemas.microsoft.com/office/powerpoint/2010/main" val="73837860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1000"/>
                                        <p:tgtEl>
                                          <p:spTgt spid="24"/>
                                        </p:tgtEl>
                                      </p:cBhvr>
                                    </p:animEffect>
                                    <p:anim calcmode="lin" valueType="num">
                                      <p:cBhvr>
                                        <p:cTn id="8" dur="1000" fill="hold"/>
                                        <p:tgtEl>
                                          <p:spTgt spid="24"/>
                                        </p:tgtEl>
                                        <p:attrNameLst>
                                          <p:attrName>ppt_x</p:attrName>
                                        </p:attrNameLst>
                                      </p:cBhvr>
                                      <p:tavLst>
                                        <p:tav tm="0">
                                          <p:val>
                                            <p:strVal val="#ppt_x"/>
                                          </p:val>
                                        </p:tav>
                                        <p:tav tm="100000">
                                          <p:val>
                                            <p:strVal val="#ppt_x"/>
                                          </p:val>
                                        </p:tav>
                                      </p:tavLst>
                                    </p:anim>
                                    <p:anim calcmode="lin" valueType="num">
                                      <p:cBhvr>
                                        <p:cTn id="9" dur="1000" fill="hold"/>
                                        <p:tgtEl>
                                          <p:spTgt spid="24"/>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fade">
                                      <p:cBhvr>
                                        <p:cTn id="12" dur="1000"/>
                                        <p:tgtEl>
                                          <p:spTgt spid="25"/>
                                        </p:tgtEl>
                                      </p:cBhvr>
                                    </p:animEffect>
                                    <p:anim calcmode="lin" valueType="num">
                                      <p:cBhvr>
                                        <p:cTn id="13" dur="1000" fill="hold"/>
                                        <p:tgtEl>
                                          <p:spTgt spid="25"/>
                                        </p:tgtEl>
                                        <p:attrNameLst>
                                          <p:attrName>ppt_x</p:attrName>
                                        </p:attrNameLst>
                                      </p:cBhvr>
                                      <p:tavLst>
                                        <p:tav tm="0">
                                          <p:val>
                                            <p:strVal val="#ppt_x"/>
                                          </p:val>
                                        </p:tav>
                                        <p:tav tm="100000">
                                          <p:val>
                                            <p:strVal val="#ppt_x"/>
                                          </p:val>
                                        </p:tav>
                                      </p:tavLst>
                                    </p:anim>
                                    <p:anim calcmode="lin" valueType="num">
                                      <p:cBhvr>
                                        <p:cTn id="14" dur="1000" fill="hold"/>
                                        <p:tgtEl>
                                          <p:spTgt spid="25"/>
                                        </p:tgtEl>
                                        <p:attrNameLst>
                                          <p:attrName>ppt_y</p:attrName>
                                        </p:attrNameLst>
                                      </p:cBhvr>
                                      <p:tavLst>
                                        <p:tav tm="0">
                                          <p:val>
                                            <p:strVal val="#ppt_y+.1"/>
                                          </p:val>
                                        </p:tav>
                                        <p:tav tm="100000">
                                          <p:val>
                                            <p:strVal val="#ppt_y"/>
                                          </p:val>
                                        </p:tav>
                                      </p:tavLst>
                                    </p:anim>
                                  </p:childTnLst>
                                </p:cTn>
                              </p:par>
                              <p:par>
                                <p:cTn id="15" presetID="47" presetClass="entr" presetSubtype="0" fill="hold" nodeType="withEffect">
                                  <p:stCondLst>
                                    <p:cond delay="0"/>
                                  </p:stCondLst>
                                  <p:childTnLst>
                                    <p:set>
                                      <p:cBhvr>
                                        <p:cTn id="16" dur="1" fill="hold">
                                          <p:stCondLst>
                                            <p:cond delay="0"/>
                                          </p:stCondLst>
                                        </p:cTn>
                                        <p:tgtEl>
                                          <p:spTgt spid="30"/>
                                        </p:tgtEl>
                                        <p:attrNameLst>
                                          <p:attrName>style.visibility</p:attrName>
                                        </p:attrNameLst>
                                      </p:cBhvr>
                                      <p:to>
                                        <p:strVal val="visible"/>
                                      </p:to>
                                    </p:set>
                                    <p:animEffect transition="in" filter="fade">
                                      <p:cBhvr>
                                        <p:cTn id="17" dur="1000"/>
                                        <p:tgtEl>
                                          <p:spTgt spid="30"/>
                                        </p:tgtEl>
                                      </p:cBhvr>
                                    </p:animEffect>
                                    <p:anim calcmode="lin" valueType="num">
                                      <p:cBhvr>
                                        <p:cTn id="18" dur="1000" fill="hold"/>
                                        <p:tgtEl>
                                          <p:spTgt spid="30"/>
                                        </p:tgtEl>
                                        <p:attrNameLst>
                                          <p:attrName>ppt_x</p:attrName>
                                        </p:attrNameLst>
                                      </p:cBhvr>
                                      <p:tavLst>
                                        <p:tav tm="0">
                                          <p:val>
                                            <p:strVal val="#ppt_x"/>
                                          </p:val>
                                        </p:tav>
                                        <p:tav tm="100000">
                                          <p:val>
                                            <p:strVal val="#ppt_x"/>
                                          </p:val>
                                        </p:tav>
                                      </p:tavLst>
                                    </p:anim>
                                    <p:anim calcmode="lin" valueType="num">
                                      <p:cBhvr>
                                        <p:cTn id="19" dur="1000" fill="hold"/>
                                        <p:tgtEl>
                                          <p:spTgt spid="30"/>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750"/>
                                  </p:stCondLst>
                                  <p:childTnLst>
                                    <p:set>
                                      <p:cBhvr>
                                        <p:cTn id="21" dur="1" fill="hold">
                                          <p:stCondLst>
                                            <p:cond delay="0"/>
                                          </p:stCondLst>
                                        </p:cTn>
                                        <p:tgtEl>
                                          <p:spTgt spid="29"/>
                                        </p:tgtEl>
                                        <p:attrNameLst>
                                          <p:attrName>style.visibility</p:attrName>
                                        </p:attrNameLst>
                                      </p:cBhvr>
                                      <p:to>
                                        <p:strVal val="visible"/>
                                      </p:to>
                                    </p:set>
                                    <p:animEffect transition="in" filter="fade">
                                      <p:cBhvr>
                                        <p:cTn id="22" dur="1000"/>
                                        <p:tgtEl>
                                          <p:spTgt spid="29"/>
                                        </p:tgtEl>
                                      </p:cBhvr>
                                    </p:animEffect>
                                    <p:anim calcmode="lin" valueType="num">
                                      <p:cBhvr>
                                        <p:cTn id="23" dur="1000" fill="hold"/>
                                        <p:tgtEl>
                                          <p:spTgt spid="29"/>
                                        </p:tgtEl>
                                        <p:attrNameLst>
                                          <p:attrName>ppt_x</p:attrName>
                                        </p:attrNameLst>
                                      </p:cBhvr>
                                      <p:tavLst>
                                        <p:tav tm="0">
                                          <p:val>
                                            <p:strVal val="#ppt_x"/>
                                          </p:val>
                                        </p:tav>
                                        <p:tav tm="100000">
                                          <p:val>
                                            <p:strVal val="#ppt_x"/>
                                          </p:val>
                                        </p:tav>
                                      </p:tavLst>
                                    </p:anim>
                                    <p:anim calcmode="lin" valueType="num">
                                      <p:cBhvr>
                                        <p:cTn id="24" dur="1000" fill="hold"/>
                                        <p:tgtEl>
                                          <p:spTgt spid="29"/>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750"/>
                                  </p:stCondLst>
                                  <p:childTnLst>
                                    <p:set>
                                      <p:cBhvr>
                                        <p:cTn id="26" dur="1" fill="hold">
                                          <p:stCondLst>
                                            <p:cond delay="0"/>
                                          </p:stCondLst>
                                        </p:cTn>
                                        <p:tgtEl>
                                          <p:spTgt spid="26"/>
                                        </p:tgtEl>
                                        <p:attrNameLst>
                                          <p:attrName>style.visibility</p:attrName>
                                        </p:attrNameLst>
                                      </p:cBhvr>
                                      <p:to>
                                        <p:strVal val="visible"/>
                                      </p:to>
                                    </p:set>
                                    <p:animEffect transition="in" filter="fade">
                                      <p:cBhvr>
                                        <p:cTn id="27" dur="1000"/>
                                        <p:tgtEl>
                                          <p:spTgt spid="26"/>
                                        </p:tgtEl>
                                      </p:cBhvr>
                                    </p:animEffect>
                                    <p:anim calcmode="lin" valueType="num">
                                      <p:cBhvr>
                                        <p:cTn id="28" dur="1000" fill="hold"/>
                                        <p:tgtEl>
                                          <p:spTgt spid="26"/>
                                        </p:tgtEl>
                                        <p:attrNameLst>
                                          <p:attrName>ppt_x</p:attrName>
                                        </p:attrNameLst>
                                      </p:cBhvr>
                                      <p:tavLst>
                                        <p:tav tm="0">
                                          <p:val>
                                            <p:strVal val="#ppt_x"/>
                                          </p:val>
                                        </p:tav>
                                        <p:tav tm="100000">
                                          <p:val>
                                            <p:strVal val="#ppt_x"/>
                                          </p:val>
                                        </p:tav>
                                      </p:tavLst>
                                    </p:anim>
                                    <p:anim calcmode="lin" valueType="num">
                                      <p:cBhvr>
                                        <p:cTn id="29" dur="1000" fill="hold"/>
                                        <p:tgtEl>
                                          <p:spTgt spid="26"/>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1000"/>
                                  </p:stCondLst>
                                  <p:childTnLst>
                                    <p:set>
                                      <p:cBhvr>
                                        <p:cTn id="31" dur="1" fill="hold">
                                          <p:stCondLst>
                                            <p:cond delay="0"/>
                                          </p:stCondLst>
                                        </p:cTn>
                                        <p:tgtEl>
                                          <p:spTgt spid="28"/>
                                        </p:tgtEl>
                                        <p:attrNameLst>
                                          <p:attrName>style.visibility</p:attrName>
                                        </p:attrNameLst>
                                      </p:cBhvr>
                                      <p:to>
                                        <p:strVal val="visible"/>
                                      </p:to>
                                    </p:set>
                                    <p:animEffect transition="in" filter="fade">
                                      <p:cBhvr>
                                        <p:cTn id="32" dur="1000"/>
                                        <p:tgtEl>
                                          <p:spTgt spid="28"/>
                                        </p:tgtEl>
                                      </p:cBhvr>
                                    </p:animEffect>
                                    <p:anim calcmode="lin" valueType="num">
                                      <p:cBhvr>
                                        <p:cTn id="33" dur="1000" fill="hold"/>
                                        <p:tgtEl>
                                          <p:spTgt spid="28"/>
                                        </p:tgtEl>
                                        <p:attrNameLst>
                                          <p:attrName>ppt_x</p:attrName>
                                        </p:attrNameLst>
                                      </p:cBhvr>
                                      <p:tavLst>
                                        <p:tav tm="0">
                                          <p:val>
                                            <p:strVal val="#ppt_x"/>
                                          </p:val>
                                        </p:tav>
                                        <p:tav tm="100000">
                                          <p:val>
                                            <p:strVal val="#ppt_x"/>
                                          </p:val>
                                        </p:tav>
                                      </p:tavLst>
                                    </p:anim>
                                    <p:anim calcmode="lin" valueType="num">
                                      <p:cBhvr>
                                        <p:cTn id="34" dur="1000" fill="hold"/>
                                        <p:tgtEl>
                                          <p:spTgt spid="28"/>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1000"/>
                                  </p:stCondLst>
                                  <p:childTnLst>
                                    <p:set>
                                      <p:cBhvr>
                                        <p:cTn id="36" dur="1" fill="hold">
                                          <p:stCondLst>
                                            <p:cond delay="0"/>
                                          </p:stCondLst>
                                        </p:cTn>
                                        <p:tgtEl>
                                          <p:spTgt spid="27"/>
                                        </p:tgtEl>
                                        <p:attrNameLst>
                                          <p:attrName>style.visibility</p:attrName>
                                        </p:attrNameLst>
                                      </p:cBhvr>
                                      <p:to>
                                        <p:strVal val="visible"/>
                                      </p:to>
                                    </p:set>
                                    <p:animEffect transition="in" filter="fade">
                                      <p:cBhvr>
                                        <p:cTn id="37" dur="1000"/>
                                        <p:tgtEl>
                                          <p:spTgt spid="27"/>
                                        </p:tgtEl>
                                      </p:cBhvr>
                                    </p:animEffect>
                                    <p:anim calcmode="lin" valueType="num">
                                      <p:cBhvr>
                                        <p:cTn id="38" dur="1000" fill="hold"/>
                                        <p:tgtEl>
                                          <p:spTgt spid="27"/>
                                        </p:tgtEl>
                                        <p:attrNameLst>
                                          <p:attrName>ppt_x</p:attrName>
                                        </p:attrNameLst>
                                      </p:cBhvr>
                                      <p:tavLst>
                                        <p:tav tm="0">
                                          <p:val>
                                            <p:strVal val="#ppt_x"/>
                                          </p:val>
                                        </p:tav>
                                        <p:tav tm="100000">
                                          <p:val>
                                            <p:strVal val="#ppt_x"/>
                                          </p:val>
                                        </p:tav>
                                      </p:tavLst>
                                    </p:anim>
                                    <p:anim calcmode="lin" valueType="num">
                                      <p:cBhvr>
                                        <p:cTn id="39" dur="1000" fill="hold"/>
                                        <p:tgtEl>
                                          <p:spTgt spid="27"/>
                                        </p:tgtEl>
                                        <p:attrNameLst>
                                          <p:attrName>ppt_y</p:attrName>
                                        </p:attrNameLst>
                                      </p:cBhvr>
                                      <p:tavLst>
                                        <p:tav tm="0">
                                          <p:val>
                                            <p:strVal val="#ppt_y+.1"/>
                                          </p:val>
                                        </p:tav>
                                        <p:tav tm="100000">
                                          <p:val>
                                            <p:strVal val="#ppt_y"/>
                                          </p:val>
                                        </p:tav>
                                      </p:tavLst>
                                    </p:anim>
                                  </p:childTnLst>
                                </p:cTn>
                              </p:par>
                            </p:childTnLst>
                          </p:cTn>
                        </p:par>
                        <p:par>
                          <p:cTn id="40" fill="hold">
                            <p:stCondLst>
                              <p:cond delay="2000"/>
                            </p:stCondLst>
                            <p:childTnLst>
                              <p:par>
                                <p:cTn id="41" presetID="17" presetClass="entr" presetSubtype="10" fill="hold" nodeType="afterEffect">
                                  <p:stCondLst>
                                    <p:cond delay="0"/>
                                  </p:stCondLst>
                                  <p:childTnLst>
                                    <p:set>
                                      <p:cBhvr>
                                        <p:cTn id="42" dur="1" fill="hold">
                                          <p:stCondLst>
                                            <p:cond delay="0"/>
                                          </p:stCondLst>
                                        </p:cTn>
                                        <p:tgtEl>
                                          <p:spTgt spid="21"/>
                                        </p:tgtEl>
                                        <p:attrNameLst>
                                          <p:attrName>style.visibility</p:attrName>
                                        </p:attrNameLst>
                                      </p:cBhvr>
                                      <p:to>
                                        <p:strVal val="visible"/>
                                      </p:to>
                                    </p:set>
                                    <p:anim calcmode="lin" valueType="num">
                                      <p:cBhvr>
                                        <p:cTn id="43" dur="500" fill="hold"/>
                                        <p:tgtEl>
                                          <p:spTgt spid="21"/>
                                        </p:tgtEl>
                                        <p:attrNameLst>
                                          <p:attrName>ppt_w</p:attrName>
                                        </p:attrNameLst>
                                      </p:cBhvr>
                                      <p:tavLst>
                                        <p:tav tm="0">
                                          <p:val>
                                            <p:fltVal val="0"/>
                                          </p:val>
                                        </p:tav>
                                        <p:tav tm="100000">
                                          <p:val>
                                            <p:strVal val="#ppt_w"/>
                                          </p:val>
                                        </p:tav>
                                      </p:tavLst>
                                    </p:anim>
                                    <p:anim calcmode="lin" valueType="num">
                                      <p:cBhvr>
                                        <p:cTn id="44" dur="500" fill="hold"/>
                                        <p:tgtEl>
                                          <p:spTgt spid="21"/>
                                        </p:tgtEl>
                                        <p:attrNameLst>
                                          <p:attrName>ppt_h</p:attrName>
                                        </p:attrNameLst>
                                      </p:cBhvr>
                                      <p:tavLst>
                                        <p:tav tm="0">
                                          <p:val>
                                            <p:strVal val="#ppt_h"/>
                                          </p:val>
                                        </p:tav>
                                        <p:tav tm="100000">
                                          <p:val>
                                            <p:strVal val="#ppt_h"/>
                                          </p:val>
                                        </p:tav>
                                      </p:tavLst>
                                    </p:anim>
                                  </p:childTnLst>
                                </p:cTn>
                              </p:par>
                            </p:childTnLst>
                          </p:cTn>
                        </p:par>
                        <p:par>
                          <p:cTn id="45" fill="hold">
                            <p:stCondLst>
                              <p:cond delay="2500"/>
                            </p:stCondLst>
                            <p:childTnLst>
                              <p:par>
                                <p:cTn id="46" presetID="56" presetClass="entr" presetSubtype="0" fill="hold" grpId="0" nodeType="afterEffect">
                                  <p:stCondLst>
                                    <p:cond delay="0"/>
                                  </p:stCondLst>
                                  <p:iterate type="lt">
                                    <p:tmPct val="10000"/>
                                  </p:iterate>
                                  <p:childTnLst>
                                    <p:set>
                                      <p:cBhvr>
                                        <p:cTn id="47" dur="1" fill="hold">
                                          <p:stCondLst>
                                            <p:cond delay="0"/>
                                          </p:stCondLst>
                                        </p:cTn>
                                        <p:tgtEl>
                                          <p:spTgt spid="12"/>
                                        </p:tgtEl>
                                        <p:attrNameLst>
                                          <p:attrName>style.visibility</p:attrName>
                                        </p:attrNameLst>
                                      </p:cBhvr>
                                      <p:to>
                                        <p:strVal val="visible"/>
                                      </p:to>
                                    </p:set>
                                    <p:anim by="(-#ppt_w*2)" calcmode="lin" valueType="num">
                                      <p:cBhvr rctx="PPT">
                                        <p:cTn id="48" dur="375" autoRev="1" fill="hold">
                                          <p:stCondLst>
                                            <p:cond delay="0"/>
                                          </p:stCondLst>
                                        </p:cTn>
                                        <p:tgtEl>
                                          <p:spTgt spid="12"/>
                                        </p:tgtEl>
                                        <p:attrNameLst>
                                          <p:attrName>ppt_w</p:attrName>
                                        </p:attrNameLst>
                                      </p:cBhvr>
                                    </p:anim>
                                    <p:anim by="(#ppt_w*0.50)" calcmode="lin" valueType="num">
                                      <p:cBhvr>
                                        <p:cTn id="49" dur="375" decel="50000" autoRev="1" fill="hold">
                                          <p:stCondLst>
                                            <p:cond delay="0"/>
                                          </p:stCondLst>
                                        </p:cTn>
                                        <p:tgtEl>
                                          <p:spTgt spid="12"/>
                                        </p:tgtEl>
                                        <p:attrNameLst>
                                          <p:attrName>ppt_x</p:attrName>
                                        </p:attrNameLst>
                                      </p:cBhvr>
                                    </p:anim>
                                    <p:anim from="(-#ppt_h/2)" to="(#ppt_y)" calcmode="lin" valueType="num">
                                      <p:cBhvr>
                                        <p:cTn id="50" dur="750" fill="hold">
                                          <p:stCondLst>
                                            <p:cond delay="0"/>
                                          </p:stCondLst>
                                        </p:cTn>
                                        <p:tgtEl>
                                          <p:spTgt spid="12"/>
                                        </p:tgtEl>
                                        <p:attrNameLst>
                                          <p:attrName>ppt_y</p:attrName>
                                        </p:attrNameLst>
                                      </p:cBhvr>
                                    </p:anim>
                                    <p:animRot by="21600000">
                                      <p:cBhvr>
                                        <p:cTn id="51" dur="750" fill="hold">
                                          <p:stCondLst>
                                            <p:cond delay="0"/>
                                          </p:stCondLst>
                                        </p:cTn>
                                        <p:tgtEl>
                                          <p:spTgt spid="12"/>
                                        </p:tgtEl>
                                        <p:attrNameLst>
                                          <p:attrName>r</p:attrName>
                                        </p:attrNameLst>
                                      </p:cBhvr>
                                    </p:animRot>
                                  </p:childTnLst>
                                </p:cTn>
                              </p:par>
                              <p:par>
                                <p:cTn id="52" presetID="2" presetClass="entr" presetSubtype="6" fill="hold" grpId="0" nodeType="withEffect">
                                  <p:stCondLst>
                                    <p:cond delay="0"/>
                                  </p:stCondLst>
                                  <p:iterate type="lt">
                                    <p:tmPct val="6000"/>
                                  </p:iterate>
                                  <p:childTnLst>
                                    <p:set>
                                      <p:cBhvr>
                                        <p:cTn id="53" dur="1" fill="hold">
                                          <p:stCondLst>
                                            <p:cond delay="0"/>
                                          </p:stCondLst>
                                        </p:cTn>
                                        <p:tgtEl>
                                          <p:spTgt spid="18"/>
                                        </p:tgtEl>
                                        <p:attrNameLst>
                                          <p:attrName>style.visibility</p:attrName>
                                        </p:attrNameLst>
                                      </p:cBhvr>
                                      <p:to>
                                        <p:strVal val="visible"/>
                                      </p:to>
                                    </p:set>
                                    <p:anim calcmode="lin" valueType="num">
                                      <p:cBhvr additive="base">
                                        <p:cTn id="54" dur="500" fill="hold"/>
                                        <p:tgtEl>
                                          <p:spTgt spid="18"/>
                                        </p:tgtEl>
                                        <p:attrNameLst>
                                          <p:attrName>ppt_x</p:attrName>
                                        </p:attrNameLst>
                                      </p:cBhvr>
                                      <p:tavLst>
                                        <p:tav tm="0">
                                          <p:val>
                                            <p:strVal val="1+#ppt_w/2"/>
                                          </p:val>
                                        </p:tav>
                                        <p:tav tm="100000">
                                          <p:val>
                                            <p:strVal val="#ppt_x"/>
                                          </p:val>
                                        </p:tav>
                                      </p:tavLst>
                                    </p:anim>
                                    <p:anim calcmode="lin" valueType="num">
                                      <p:cBhvr additive="base">
                                        <p:cTn id="55"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 name="图片 44">
            <a:extLst>
              <a:ext uri="{FF2B5EF4-FFF2-40B4-BE49-F238E27FC236}">
                <a16:creationId xmlns:a16="http://schemas.microsoft.com/office/drawing/2014/main" id="{EBF88FD9-E387-48DD-810A-9069B7B6D4F9}"/>
              </a:ext>
            </a:extLst>
          </p:cNvPr>
          <p:cNvPicPr>
            <a:picLocks noChangeAspect="1"/>
          </p:cNvPicPr>
          <p:nvPr/>
        </p:nvPicPr>
        <p:blipFill>
          <a:blip r:embed="rId3"/>
          <a:stretch>
            <a:fillRect/>
          </a:stretch>
        </p:blipFill>
        <p:spPr>
          <a:xfrm>
            <a:off x="-1776" y="10774"/>
            <a:ext cx="6297714" cy="3420152"/>
          </a:xfrm>
          <a:prstGeom prst="rect">
            <a:avLst/>
          </a:prstGeom>
        </p:spPr>
      </p:pic>
      <p:pic>
        <p:nvPicPr>
          <p:cNvPr id="46" name="图片 45">
            <a:extLst>
              <a:ext uri="{FF2B5EF4-FFF2-40B4-BE49-F238E27FC236}">
                <a16:creationId xmlns:a16="http://schemas.microsoft.com/office/drawing/2014/main" id="{E26436E5-5708-44CD-80FE-8357CD85F216}"/>
              </a:ext>
            </a:extLst>
          </p:cNvPr>
          <p:cNvPicPr>
            <a:picLocks noChangeAspect="1"/>
          </p:cNvPicPr>
          <p:nvPr/>
        </p:nvPicPr>
        <p:blipFill>
          <a:blip r:embed="rId4"/>
          <a:stretch>
            <a:fillRect/>
          </a:stretch>
        </p:blipFill>
        <p:spPr>
          <a:xfrm>
            <a:off x="-1776" y="3442822"/>
            <a:ext cx="6297714" cy="3414056"/>
          </a:xfrm>
          <a:prstGeom prst="rect">
            <a:avLst/>
          </a:prstGeom>
        </p:spPr>
      </p:pic>
      <p:pic>
        <p:nvPicPr>
          <p:cNvPr id="51" name="图片 50">
            <a:extLst>
              <a:ext uri="{FF2B5EF4-FFF2-40B4-BE49-F238E27FC236}">
                <a16:creationId xmlns:a16="http://schemas.microsoft.com/office/drawing/2014/main" id="{8C182855-0BD2-4156-8CDC-3C7A0D03C669}"/>
              </a:ext>
            </a:extLst>
          </p:cNvPr>
          <p:cNvPicPr>
            <a:picLocks noChangeAspect="1"/>
          </p:cNvPicPr>
          <p:nvPr/>
        </p:nvPicPr>
        <p:blipFill>
          <a:blip r:embed="rId5"/>
          <a:stretch>
            <a:fillRect/>
          </a:stretch>
        </p:blipFill>
        <p:spPr>
          <a:xfrm>
            <a:off x="6295407" y="3512073"/>
            <a:ext cx="5895343" cy="3345466"/>
          </a:xfrm>
          <a:prstGeom prst="rect">
            <a:avLst/>
          </a:prstGeom>
        </p:spPr>
      </p:pic>
      <p:pic>
        <p:nvPicPr>
          <p:cNvPr id="52" name="图片 51">
            <a:extLst>
              <a:ext uri="{FF2B5EF4-FFF2-40B4-BE49-F238E27FC236}">
                <a16:creationId xmlns:a16="http://schemas.microsoft.com/office/drawing/2014/main" id="{4A20318C-A3B9-47A4-820A-F1338B2FE958}"/>
              </a:ext>
            </a:extLst>
          </p:cNvPr>
          <p:cNvPicPr>
            <a:picLocks noChangeAspect="1"/>
          </p:cNvPicPr>
          <p:nvPr/>
        </p:nvPicPr>
        <p:blipFill>
          <a:blip r:embed="rId6"/>
          <a:stretch>
            <a:fillRect/>
          </a:stretch>
        </p:blipFill>
        <p:spPr>
          <a:xfrm>
            <a:off x="6294438" y="12962"/>
            <a:ext cx="5907536" cy="3487214"/>
          </a:xfrm>
          <a:prstGeom prst="rect">
            <a:avLst/>
          </a:prstGeom>
        </p:spPr>
      </p:pic>
      <p:sp>
        <p:nvSpPr>
          <p:cNvPr id="21" name="矩形 20">
            <a:extLst>
              <a:ext uri="{FF2B5EF4-FFF2-40B4-BE49-F238E27FC236}">
                <a16:creationId xmlns:a16="http://schemas.microsoft.com/office/drawing/2014/main" id="{105310C3-4A0C-435E-B7D3-8924DD4A8B94}"/>
              </a:ext>
            </a:extLst>
          </p:cNvPr>
          <p:cNvSpPr/>
          <p:nvPr/>
        </p:nvSpPr>
        <p:spPr>
          <a:xfrm>
            <a:off x="299464" y="224176"/>
            <a:ext cx="11677650" cy="641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幼圆" panose="02010509060101010101" pitchFamily="49" charset="-122"/>
            </a:endParaRPr>
          </a:p>
        </p:txBody>
      </p:sp>
      <p:sp>
        <p:nvSpPr>
          <p:cNvPr id="15" name="文本框 14">
            <a:extLst>
              <a:ext uri="{FF2B5EF4-FFF2-40B4-BE49-F238E27FC236}">
                <a16:creationId xmlns:a16="http://schemas.microsoft.com/office/drawing/2014/main" id="{BF45ED70-1B3D-4BD8-9E4D-7347AD0607CC}"/>
              </a:ext>
            </a:extLst>
          </p:cNvPr>
          <p:cNvSpPr txBox="1"/>
          <p:nvPr/>
        </p:nvSpPr>
        <p:spPr>
          <a:xfrm>
            <a:off x="2575091" y="2130921"/>
            <a:ext cx="2692172" cy="867930"/>
          </a:xfrm>
          <a:prstGeom prst="rect">
            <a:avLst/>
          </a:prstGeom>
          <a:noFill/>
        </p:spPr>
        <p:txBody>
          <a:bodyPr wrap="square" rtlCol="0">
            <a:spAutoFit/>
          </a:bodyPr>
          <a:lstStyle/>
          <a:p>
            <a:pPr>
              <a:lnSpc>
                <a:spcPct val="60000"/>
              </a:lnSpc>
            </a:pPr>
            <a:r>
              <a:rPr lang="zh-CN" altLang="en-US" sz="4800" dirty="0">
                <a:solidFill>
                  <a:srgbClr val="55B577"/>
                </a:solidFill>
                <a:latin typeface="幼圆" panose="02010509060101010101" pitchFamily="49" charset="-122"/>
                <a:ea typeface="幼圆" panose="02010509060101010101" pitchFamily="49" charset="-122"/>
              </a:rPr>
              <a:t>目录</a:t>
            </a:r>
            <a:endParaRPr lang="en-US" altLang="zh-CN" sz="4800" dirty="0">
              <a:solidFill>
                <a:srgbClr val="55B577"/>
              </a:solidFill>
              <a:latin typeface="幼圆" panose="02010509060101010101" pitchFamily="49" charset="-122"/>
              <a:ea typeface="幼圆" panose="02010509060101010101" pitchFamily="49" charset="-122"/>
            </a:endParaRPr>
          </a:p>
          <a:p>
            <a:pPr>
              <a:lnSpc>
                <a:spcPct val="60000"/>
              </a:lnSpc>
            </a:pPr>
            <a:r>
              <a:rPr lang="en-US" altLang="zh-CN" sz="3600" dirty="0">
                <a:solidFill>
                  <a:schemeClr val="tx1">
                    <a:lumMod val="50000"/>
                    <a:lumOff val="50000"/>
                  </a:schemeClr>
                </a:solidFill>
                <a:latin typeface="幼圆" panose="02010509060101010101" pitchFamily="49" charset="-122"/>
                <a:ea typeface="幼圆" panose="02010509060101010101" pitchFamily="49" charset="-122"/>
              </a:rPr>
              <a:t>contents</a:t>
            </a:r>
            <a:endParaRPr lang="zh-CN" altLang="en-US" sz="3600" dirty="0">
              <a:solidFill>
                <a:schemeClr val="tx1">
                  <a:lumMod val="50000"/>
                  <a:lumOff val="50000"/>
                </a:schemeClr>
              </a:solidFill>
              <a:latin typeface="幼圆" panose="02010509060101010101" pitchFamily="49" charset="-122"/>
              <a:ea typeface="幼圆" panose="02010509060101010101" pitchFamily="49" charset="-122"/>
            </a:endParaRPr>
          </a:p>
        </p:txBody>
      </p:sp>
      <p:grpSp>
        <p:nvGrpSpPr>
          <p:cNvPr id="25" name="组合 24">
            <a:extLst>
              <a:ext uri="{FF2B5EF4-FFF2-40B4-BE49-F238E27FC236}">
                <a16:creationId xmlns:a16="http://schemas.microsoft.com/office/drawing/2014/main" id="{A5F72C3F-F717-4A59-9D7A-144536F246CF}"/>
              </a:ext>
            </a:extLst>
          </p:cNvPr>
          <p:cNvGrpSpPr/>
          <p:nvPr/>
        </p:nvGrpSpPr>
        <p:grpSpPr>
          <a:xfrm>
            <a:off x="6761354" y="1730811"/>
            <a:ext cx="4464052" cy="412810"/>
            <a:chOff x="5071353" y="2387167"/>
            <a:chExt cx="535025" cy="412810"/>
          </a:xfrm>
        </p:grpSpPr>
        <p:sp>
          <p:nvSpPr>
            <p:cNvPr id="26" name="文本框 25">
              <a:extLst>
                <a:ext uri="{FF2B5EF4-FFF2-40B4-BE49-F238E27FC236}">
                  <a16:creationId xmlns:a16="http://schemas.microsoft.com/office/drawing/2014/main" id="{768AD128-C4AD-47F0-AD99-8B0D5308AF8F}"/>
                </a:ext>
              </a:extLst>
            </p:cNvPr>
            <p:cNvSpPr txBox="1"/>
            <p:nvPr/>
          </p:nvSpPr>
          <p:spPr>
            <a:xfrm>
              <a:off x="5144713" y="2387167"/>
              <a:ext cx="461665" cy="400110"/>
            </a:xfrm>
            <a:prstGeom prst="rect">
              <a:avLst/>
            </a:prstGeom>
            <a:noFill/>
          </p:spPr>
          <p:txBody>
            <a:bodyPr vert="horz" wrap="square" rtlCol="0">
              <a:spAutoFit/>
            </a:bodyPr>
            <a:lstStyle/>
            <a:p>
              <a:r>
                <a:rPr lang="zh-CN" altLang="en-US" sz="2000" dirty="0" smtClean="0">
                  <a:solidFill>
                    <a:schemeClr val="tx1">
                      <a:lumMod val="50000"/>
                      <a:lumOff val="50000"/>
                    </a:schemeClr>
                  </a:solidFill>
                  <a:latin typeface="幼圆" panose="02010509060101010101" pitchFamily="49" charset="-122"/>
                  <a:ea typeface="幼圆" panose="02010509060101010101" pitchFamily="49" charset="-122"/>
                </a:rPr>
                <a:t>问题提出</a:t>
              </a:r>
              <a:endParaRPr lang="zh-CN" altLang="en-US" sz="2000" dirty="0">
                <a:solidFill>
                  <a:schemeClr val="tx1">
                    <a:lumMod val="50000"/>
                    <a:lumOff val="50000"/>
                  </a:schemeClr>
                </a:solidFill>
                <a:latin typeface="幼圆" panose="02010509060101010101" pitchFamily="49" charset="-122"/>
                <a:ea typeface="幼圆" panose="02010509060101010101" pitchFamily="49" charset="-122"/>
              </a:endParaRPr>
            </a:p>
          </p:txBody>
        </p:sp>
        <p:sp>
          <p:nvSpPr>
            <p:cNvPr id="27" name="文本框 26">
              <a:extLst>
                <a:ext uri="{FF2B5EF4-FFF2-40B4-BE49-F238E27FC236}">
                  <a16:creationId xmlns:a16="http://schemas.microsoft.com/office/drawing/2014/main" id="{26C5D089-D916-482F-A3C0-9AEFCEA3DD94}"/>
                </a:ext>
              </a:extLst>
            </p:cNvPr>
            <p:cNvSpPr txBox="1"/>
            <p:nvPr/>
          </p:nvSpPr>
          <p:spPr>
            <a:xfrm>
              <a:off x="5071353" y="2399867"/>
              <a:ext cx="73360" cy="400110"/>
            </a:xfrm>
            <a:prstGeom prst="rect">
              <a:avLst/>
            </a:prstGeom>
            <a:noFill/>
          </p:spPr>
          <p:txBody>
            <a:bodyPr vert="horz" wrap="square" rtlCol="0">
              <a:spAutoFit/>
            </a:bodyPr>
            <a:lstStyle/>
            <a:p>
              <a:pPr algn="ctr"/>
              <a:r>
                <a:rPr lang="en-US" altLang="zh-CN" sz="2000" b="1" dirty="0">
                  <a:solidFill>
                    <a:schemeClr val="tx1">
                      <a:lumMod val="50000"/>
                      <a:lumOff val="50000"/>
                    </a:schemeClr>
                  </a:solidFill>
                  <a:ea typeface="幼圆" panose="02010509060101010101" pitchFamily="49" charset="-122"/>
                </a:rPr>
                <a:t>01</a:t>
              </a:r>
              <a:endParaRPr lang="zh-CN" altLang="en-US" sz="2000" b="1" dirty="0">
                <a:solidFill>
                  <a:schemeClr val="tx1">
                    <a:lumMod val="50000"/>
                    <a:lumOff val="50000"/>
                  </a:schemeClr>
                </a:solidFill>
                <a:ea typeface="幼圆" panose="02010509060101010101" pitchFamily="49" charset="-122"/>
              </a:endParaRPr>
            </a:p>
          </p:txBody>
        </p:sp>
      </p:grpSp>
      <p:grpSp>
        <p:nvGrpSpPr>
          <p:cNvPr id="28" name="组合 27">
            <a:extLst>
              <a:ext uri="{FF2B5EF4-FFF2-40B4-BE49-F238E27FC236}">
                <a16:creationId xmlns:a16="http://schemas.microsoft.com/office/drawing/2014/main" id="{EB9951BD-E2C7-4D9A-8D84-10A8EFBE1E75}"/>
              </a:ext>
            </a:extLst>
          </p:cNvPr>
          <p:cNvGrpSpPr/>
          <p:nvPr/>
        </p:nvGrpSpPr>
        <p:grpSpPr>
          <a:xfrm>
            <a:off x="6761354" y="2626152"/>
            <a:ext cx="4464052" cy="412810"/>
            <a:chOff x="5071353" y="2387167"/>
            <a:chExt cx="535025" cy="412810"/>
          </a:xfrm>
        </p:grpSpPr>
        <p:sp>
          <p:nvSpPr>
            <p:cNvPr id="29" name="文本框 28">
              <a:extLst>
                <a:ext uri="{FF2B5EF4-FFF2-40B4-BE49-F238E27FC236}">
                  <a16:creationId xmlns:a16="http://schemas.microsoft.com/office/drawing/2014/main" id="{E3469828-B5DF-4A4B-AFE6-BB64C592535D}"/>
                </a:ext>
              </a:extLst>
            </p:cNvPr>
            <p:cNvSpPr txBox="1"/>
            <p:nvPr/>
          </p:nvSpPr>
          <p:spPr>
            <a:xfrm>
              <a:off x="5144713" y="2387167"/>
              <a:ext cx="461665" cy="400110"/>
            </a:xfrm>
            <a:prstGeom prst="rect">
              <a:avLst/>
            </a:prstGeom>
            <a:noFill/>
          </p:spPr>
          <p:txBody>
            <a:bodyPr vert="horz" wrap="square" rtlCol="0">
              <a:spAutoFit/>
            </a:bodyPr>
            <a:lstStyle/>
            <a:p>
              <a:r>
                <a:rPr lang="zh-CN" altLang="en-US" sz="2000" dirty="0" smtClean="0">
                  <a:solidFill>
                    <a:schemeClr val="tx1">
                      <a:lumMod val="50000"/>
                      <a:lumOff val="50000"/>
                    </a:schemeClr>
                  </a:solidFill>
                  <a:latin typeface="幼圆" panose="02010509060101010101" pitchFamily="49" charset="-122"/>
                  <a:ea typeface="幼圆" panose="02010509060101010101" pitchFamily="49" charset="-122"/>
                </a:rPr>
                <a:t>具体实现</a:t>
              </a:r>
              <a:endParaRPr lang="zh-CN" altLang="en-US" sz="2000" dirty="0">
                <a:solidFill>
                  <a:schemeClr val="tx1">
                    <a:lumMod val="50000"/>
                    <a:lumOff val="50000"/>
                  </a:schemeClr>
                </a:solidFill>
                <a:latin typeface="幼圆" panose="02010509060101010101" pitchFamily="49" charset="-122"/>
                <a:ea typeface="幼圆" panose="02010509060101010101" pitchFamily="49" charset="-122"/>
              </a:endParaRPr>
            </a:p>
          </p:txBody>
        </p:sp>
        <p:sp>
          <p:nvSpPr>
            <p:cNvPr id="30" name="文本框 29">
              <a:extLst>
                <a:ext uri="{FF2B5EF4-FFF2-40B4-BE49-F238E27FC236}">
                  <a16:creationId xmlns:a16="http://schemas.microsoft.com/office/drawing/2014/main" id="{84CF271D-08C0-4A7D-ABCF-DE10AA368241}"/>
                </a:ext>
              </a:extLst>
            </p:cNvPr>
            <p:cNvSpPr txBox="1"/>
            <p:nvPr/>
          </p:nvSpPr>
          <p:spPr>
            <a:xfrm>
              <a:off x="5071353" y="2399867"/>
              <a:ext cx="73360" cy="400110"/>
            </a:xfrm>
            <a:prstGeom prst="rect">
              <a:avLst/>
            </a:prstGeom>
            <a:noFill/>
          </p:spPr>
          <p:txBody>
            <a:bodyPr vert="horz" wrap="square" rtlCol="0">
              <a:spAutoFit/>
            </a:bodyPr>
            <a:lstStyle/>
            <a:p>
              <a:pPr algn="ctr"/>
              <a:r>
                <a:rPr lang="en-US" altLang="zh-CN" sz="2000" b="1" dirty="0">
                  <a:solidFill>
                    <a:schemeClr val="tx1">
                      <a:lumMod val="50000"/>
                      <a:lumOff val="50000"/>
                    </a:schemeClr>
                  </a:solidFill>
                  <a:ea typeface="幼圆" panose="02010509060101010101" pitchFamily="49" charset="-122"/>
                </a:rPr>
                <a:t>02</a:t>
              </a:r>
              <a:endParaRPr lang="zh-CN" altLang="en-US" sz="2000" b="1" dirty="0">
                <a:solidFill>
                  <a:schemeClr val="tx1">
                    <a:lumMod val="50000"/>
                    <a:lumOff val="50000"/>
                  </a:schemeClr>
                </a:solidFill>
                <a:ea typeface="幼圆" panose="02010509060101010101" pitchFamily="49" charset="-122"/>
              </a:endParaRPr>
            </a:p>
          </p:txBody>
        </p:sp>
      </p:grpSp>
      <p:grpSp>
        <p:nvGrpSpPr>
          <p:cNvPr id="39" name="组合 38">
            <a:extLst>
              <a:ext uri="{FF2B5EF4-FFF2-40B4-BE49-F238E27FC236}">
                <a16:creationId xmlns:a16="http://schemas.microsoft.com/office/drawing/2014/main" id="{DD97DE23-B295-4ED5-8235-440A67E75686}"/>
              </a:ext>
            </a:extLst>
          </p:cNvPr>
          <p:cNvGrpSpPr/>
          <p:nvPr/>
        </p:nvGrpSpPr>
        <p:grpSpPr>
          <a:xfrm>
            <a:off x="6761354" y="3641481"/>
            <a:ext cx="4464052" cy="412810"/>
            <a:chOff x="5071353" y="2387167"/>
            <a:chExt cx="535025" cy="412810"/>
          </a:xfrm>
        </p:grpSpPr>
        <p:sp>
          <p:nvSpPr>
            <p:cNvPr id="40" name="文本框 39">
              <a:extLst>
                <a:ext uri="{FF2B5EF4-FFF2-40B4-BE49-F238E27FC236}">
                  <a16:creationId xmlns:a16="http://schemas.microsoft.com/office/drawing/2014/main" id="{31AD903C-1E96-4BF5-9781-360EB00F254E}"/>
                </a:ext>
              </a:extLst>
            </p:cNvPr>
            <p:cNvSpPr txBox="1"/>
            <p:nvPr/>
          </p:nvSpPr>
          <p:spPr>
            <a:xfrm>
              <a:off x="5144713" y="2387167"/>
              <a:ext cx="461665" cy="400110"/>
            </a:xfrm>
            <a:prstGeom prst="rect">
              <a:avLst/>
            </a:prstGeom>
            <a:noFill/>
          </p:spPr>
          <p:txBody>
            <a:bodyPr vert="horz" wrap="square" rtlCol="0">
              <a:spAutoFit/>
            </a:bodyPr>
            <a:lstStyle/>
            <a:p>
              <a:r>
                <a:rPr lang="zh-CN" altLang="en-US" sz="2000" dirty="0" smtClean="0">
                  <a:solidFill>
                    <a:schemeClr val="tx1">
                      <a:lumMod val="50000"/>
                      <a:lumOff val="50000"/>
                    </a:schemeClr>
                  </a:solidFill>
                  <a:latin typeface="幼圆" panose="02010509060101010101" pitchFamily="49" charset="-122"/>
                  <a:ea typeface="幼圆" panose="02010509060101010101" pitchFamily="49" charset="-122"/>
                </a:rPr>
                <a:t>训练及推理</a:t>
              </a:r>
              <a:endParaRPr lang="zh-CN" altLang="en-US" sz="2000" dirty="0">
                <a:solidFill>
                  <a:schemeClr val="tx1">
                    <a:lumMod val="50000"/>
                    <a:lumOff val="50000"/>
                  </a:schemeClr>
                </a:solidFill>
                <a:latin typeface="幼圆" panose="02010509060101010101" pitchFamily="49" charset="-122"/>
                <a:ea typeface="幼圆" panose="02010509060101010101" pitchFamily="49" charset="-122"/>
              </a:endParaRPr>
            </a:p>
          </p:txBody>
        </p:sp>
        <p:sp>
          <p:nvSpPr>
            <p:cNvPr id="41" name="文本框 40">
              <a:extLst>
                <a:ext uri="{FF2B5EF4-FFF2-40B4-BE49-F238E27FC236}">
                  <a16:creationId xmlns:a16="http://schemas.microsoft.com/office/drawing/2014/main" id="{6309B9A1-9E8E-46C4-9B51-EF33F8B5FA42}"/>
                </a:ext>
              </a:extLst>
            </p:cNvPr>
            <p:cNvSpPr txBox="1"/>
            <p:nvPr/>
          </p:nvSpPr>
          <p:spPr>
            <a:xfrm>
              <a:off x="5071353" y="2399867"/>
              <a:ext cx="73360" cy="400110"/>
            </a:xfrm>
            <a:prstGeom prst="rect">
              <a:avLst/>
            </a:prstGeom>
            <a:noFill/>
          </p:spPr>
          <p:txBody>
            <a:bodyPr vert="horz" wrap="square" rtlCol="0">
              <a:spAutoFit/>
            </a:bodyPr>
            <a:lstStyle/>
            <a:p>
              <a:pPr algn="ctr"/>
              <a:r>
                <a:rPr lang="en-US" altLang="zh-CN" sz="2000" b="1" dirty="0">
                  <a:solidFill>
                    <a:schemeClr val="tx1">
                      <a:lumMod val="50000"/>
                      <a:lumOff val="50000"/>
                    </a:schemeClr>
                  </a:solidFill>
                  <a:ea typeface="幼圆" panose="02010509060101010101" pitchFamily="49" charset="-122"/>
                </a:rPr>
                <a:t>03</a:t>
              </a:r>
              <a:endParaRPr lang="zh-CN" altLang="en-US" sz="2000" b="1" dirty="0">
                <a:solidFill>
                  <a:schemeClr val="tx1">
                    <a:lumMod val="50000"/>
                    <a:lumOff val="50000"/>
                  </a:schemeClr>
                </a:solidFill>
                <a:ea typeface="幼圆" panose="02010509060101010101" pitchFamily="49" charset="-122"/>
              </a:endParaRPr>
            </a:p>
          </p:txBody>
        </p:sp>
      </p:grpSp>
      <p:grpSp>
        <p:nvGrpSpPr>
          <p:cNvPr id="42" name="组合 41">
            <a:extLst>
              <a:ext uri="{FF2B5EF4-FFF2-40B4-BE49-F238E27FC236}">
                <a16:creationId xmlns:a16="http://schemas.microsoft.com/office/drawing/2014/main" id="{EB5CCACD-B060-46C6-9C38-F87975CF3AD7}"/>
              </a:ext>
            </a:extLst>
          </p:cNvPr>
          <p:cNvGrpSpPr/>
          <p:nvPr/>
        </p:nvGrpSpPr>
        <p:grpSpPr>
          <a:xfrm>
            <a:off x="6761354" y="4743357"/>
            <a:ext cx="4464052" cy="412810"/>
            <a:chOff x="5071353" y="2387167"/>
            <a:chExt cx="535025" cy="412810"/>
          </a:xfrm>
        </p:grpSpPr>
        <p:sp>
          <p:nvSpPr>
            <p:cNvPr id="43" name="文本框 42">
              <a:extLst>
                <a:ext uri="{FF2B5EF4-FFF2-40B4-BE49-F238E27FC236}">
                  <a16:creationId xmlns:a16="http://schemas.microsoft.com/office/drawing/2014/main" id="{83D05D08-4885-46FF-B713-6CFA7B546500}"/>
                </a:ext>
              </a:extLst>
            </p:cNvPr>
            <p:cNvSpPr txBox="1"/>
            <p:nvPr/>
          </p:nvSpPr>
          <p:spPr>
            <a:xfrm>
              <a:off x="5144713" y="2387167"/>
              <a:ext cx="461665" cy="400110"/>
            </a:xfrm>
            <a:prstGeom prst="rect">
              <a:avLst/>
            </a:prstGeom>
            <a:noFill/>
          </p:spPr>
          <p:txBody>
            <a:bodyPr vert="horz" wrap="square" rtlCol="0">
              <a:spAutoFit/>
            </a:bodyPr>
            <a:lstStyle/>
            <a:p>
              <a:r>
                <a:rPr lang="zh-CN" altLang="en-US" sz="2000" dirty="0" smtClean="0">
                  <a:solidFill>
                    <a:schemeClr val="tx1">
                      <a:lumMod val="50000"/>
                      <a:lumOff val="50000"/>
                    </a:schemeClr>
                  </a:solidFill>
                  <a:latin typeface="幼圆" panose="02010509060101010101" pitchFamily="49" charset="-122"/>
                  <a:ea typeface="幼圆" panose="02010509060101010101" pitchFamily="49" charset="-122"/>
                </a:rPr>
                <a:t>实验结果</a:t>
              </a:r>
              <a:endParaRPr lang="zh-CN" altLang="en-US" sz="2000" dirty="0">
                <a:solidFill>
                  <a:schemeClr val="tx1">
                    <a:lumMod val="50000"/>
                    <a:lumOff val="50000"/>
                  </a:schemeClr>
                </a:solidFill>
                <a:latin typeface="幼圆" panose="02010509060101010101" pitchFamily="49" charset="-122"/>
                <a:ea typeface="幼圆" panose="02010509060101010101" pitchFamily="49" charset="-122"/>
              </a:endParaRPr>
            </a:p>
          </p:txBody>
        </p:sp>
        <p:sp>
          <p:nvSpPr>
            <p:cNvPr id="44" name="文本框 43">
              <a:extLst>
                <a:ext uri="{FF2B5EF4-FFF2-40B4-BE49-F238E27FC236}">
                  <a16:creationId xmlns:a16="http://schemas.microsoft.com/office/drawing/2014/main" id="{C21F863E-5A09-4F78-8BC2-DAE9929438AA}"/>
                </a:ext>
              </a:extLst>
            </p:cNvPr>
            <p:cNvSpPr txBox="1"/>
            <p:nvPr/>
          </p:nvSpPr>
          <p:spPr>
            <a:xfrm>
              <a:off x="5071353" y="2399867"/>
              <a:ext cx="73360" cy="400110"/>
            </a:xfrm>
            <a:prstGeom prst="rect">
              <a:avLst/>
            </a:prstGeom>
            <a:noFill/>
          </p:spPr>
          <p:txBody>
            <a:bodyPr vert="horz" wrap="square" rtlCol="0">
              <a:spAutoFit/>
            </a:bodyPr>
            <a:lstStyle/>
            <a:p>
              <a:pPr algn="ctr"/>
              <a:r>
                <a:rPr lang="en-US" altLang="zh-CN" sz="2000" b="1" dirty="0">
                  <a:solidFill>
                    <a:schemeClr val="tx1">
                      <a:lumMod val="50000"/>
                      <a:lumOff val="50000"/>
                    </a:schemeClr>
                  </a:solidFill>
                  <a:ea typeface="幼圆" panose="02010509060101010101" pitchFamily="49" charset="-122"/>
                </a:rPr>
                <a:t>04</a:t>
              </a:r>
              <a:endParaRPr lang="zh-CN" altLang="en-US" sz="2000" b="1" dirty="0">
                <a:solidFill>
                  <a:schemeClr val="tx1">
                    <a:lumMod val="50000"/>
                    <a:lumOff val="50000"/>
                  </a:schemeClr>
                </a:solidFill>
                <a:ea typeface="幼圆" panose="02010509060101010101" pitchFamily="49" charset="-122"/>
              </a:endParaRPr>
            </a:p>
          </p:txBody>
        </p:sp>
      </p:grpSp>
      <p:pic>
        <p:nvPicPr>
          <p:cNvPr id="47" name="图片 46">
            <a:extLst>
              <a:ext uri="{FF2B5EF4-FFF2-40B4-BE49-F238E27FC236}">
                <a16:creationId xmlns:a16="http://schemas.microsoft.com/office/drawing/2014/main" id="{A384B5EC-DD6E-40D7-A388-C160AF7FDCD3}"/>
              </a:ext>
            </a:extLst>
          </p:cNvPr>
          <p:cNvPicPr>
            <a:picLocks noChangeAspect="1"/>
          </p:cNvPicPr>
          <p:nvPr/>
        </p:nvPicPr>
        <p:blipFill>
          <a:blip r:embed="rId7"/>
          <a:stretch>
            <a:fillRect/>
          </a:stretch>
        </p:blipFill>
        <p:spPr>
          <a:xfrm>
            <a:off x="6138289" y="1510038"/>
            <a:ext cx="371888" cy="695004"/>
          </a:xfrm>
          <a:prstGeom prst="rect">
            <a:avLst/>
          </a:prstGeom>
        </p:spPr>
      </p:pic>
      <p:pic>
        <p:nvPicPr>
          <p:cNvPr id="48" name="图片 47">
            <a:extLst>
              <a:ext uri="{FF2B5EF4-FFF2-40B4-BE49-F238E27FC236}">
                <a16:creationId xmlns:a16="http://schemas.microsoft.com/office/drawing/2014/main" id="{5EC99228-9686-40DB-AA97-F07BB9898921}"/>
              </a:ext>
            </a:extLst>
          </p:cNvPr>
          <p:cNvPicPr>
            <a:picLocks noChangeAspect="1"/>
          </p:cNvPicPr>
          <p:nvPr/>
        </p:nvPicPr>
        <p:blipFill>
          <a:blip r:embed="rId8"/>
          <a:stretch>
            <a:fillRect/>
          </a:stretch>
        </p:blipFill>
        <p:spPr>
          <a:xfrm>
            <a:off x="5962106" y="2505455"/>
            <a:ext cx="591363" cy="664522"/>
          </a:xfrm>
          <a:prstGeom prst="rect">
            <a:avLst/>
          </a:prstGeom>
        </p:spPr>
      </p:pic>
      <p:pic>
        <p:nvPicPr>
          <p:cNvPr id="49" name="图片 48">
            <a:extLst>
              <a:ext uri="{FF2B5EF4-FFF2-40B4-BE49-F238E27FC236}">
                <a16:creationId xmlns:a16="http://schemas.microsoft.com/office/drawing/2014/main" id="{70797493-E2E6-4026-820B-A5D48ED0B7D2}"/>
              </a:ext>
            </a:extLst>
          </p:cNvPr>
          <p:cNvPicPr>
            <a:picLocks noChangeAspect="1"/>
          </p:cNvPicPr>
          <p:nvPr/>
        </p:nvPicPr>
        <p:blipFill>
          <a:blip r:embed="rId9"/>
          <a:stretch>
            <a:fillRect/>
          </a:stretch>
        </p:blipFill>
        <p:spPr>
          <a:xfrm>
            <a:off x="6210090" y="3323367"/>
            <a:ext cx="609653" cy="762066"/>
          </a:xfrm>
          <a:prstGeom prst="rect">
            <a:avLst/>
          </a:prstGeom>
        </p:spPr>
      </p:pic>
      <p:pic>
        <p:nvPicPr>
          <p:cNvPr id="59" name="图片 58">
            <a:extLst>
              <a:ext uri="{FF2B5EF4-FFF2-40B4-BE49-F238E27FC236}">
                <a16:creationId xmlns:a16="http://schemas.microsoft.com/office/drawing/2014/main" id="{4E76AE86-1C2B-4E1E-9A6B-A825F654BE61}"/>
              </a:ext>
            </a:extLst>
          </p:cNvPr>
          <p:cNvPicPr>
            <a:picLocks noChangeAspect="1"/>
          </p:cNvPicPr>
          <p:nvPr/>
        </p:nvPicPr>
        <p:blipFill>
          <a:blip r:embed="rId10"/>
          <a:stretch>
            <a:fillRect/>
          </a:stretch>
        </p:blipFill>
        <p:spPr>
          <a:xfrm rot="6757974" flipH="1">
            <a:off x="1206108" y="1374171"/>
            <a:ext cx="2505673" cy="2840982"/>
          </a:xfrm>
          <a:prstGeom prst="rect">
            <a:avLst/>
          </a:prstGeom>
        </p:spPr>
      </p:pic>
      <p:pic>
        <p:nvPicPr>
          <p:cNvPr id="50" name="图片 49">
            <a:extLst>
              <a:ext uri="{FF2B5EF4-FFF2-40B4-BE49-F238E27FC236}">
                <a16:creationId xmlns:a16="http://schemas.microsoft.com/office/drawing/2014/main" id="{75C45E6A-D248-4C91-AB87-456E9AE533EC}"/>
              </a:ext>
            </a:extLst>
          </p:cNvPr>
          <p:cNvPicPr>
            <a:picLocks noChangeAspect="1"/>
          </p:cNvPicPr>
          <p:nvPr/>
        </p:nvPicPr>
        <p:blipFill>
          <a:blip r:embed="rId11"/>
          <a:stretch>
            <a:fillRect/>
          </a:stretch>
        </p:blipFill>
        <p:spPr>
          <a:xfrm>
            <a:off x="5997028" y="4389902"/>
            <a:ext cx="554784" cy="957155"/>
          </a:xfrm>
          <a:prstGeom prst="rect">
            <a:avLst/>
          </a:prstGeom>
        </p:spPr>
      </p:pic>
    </p:spTree>
    <p:extLst>
      <p:ext uri="{BB962C8B-B14F-4D97-AF65-F5344CB8AC3E}">
        <p14:creationId xmlns:p14="http://schemas.microsoft.com/office/powerpoint/2010/main" val="587003626"/>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59"/>
                                        </p:tgtEl>
                                        <p:attrNameLst>
                                          <p:attrName>style.visibility</p:attrName>
                                        </p:attrNameLst>
                                      </p:cBhvr>
                                      <p:to>
                                        <p:strVal val="visible"/>
                                      </p:to>
                                    </p:set>
                                    <p:animEffect transition="in" filter="fade">
                                      <p:cBhvr>
                                        <p:cTn id="7" dur="1000"/>
                                        <p:tgtEl>
                                          <p:spTgt spid="59"/>
                                        </p:tgtEl>
                                      </p:cBhvr>
                                    </p:animEffect>
                                    <p:anim calcmode="lin" valueType="num">
                                      <p:cBhvr>
                                        <p:cTn id="8" dur="1000" fill="hold"/>
                                        <p:tgtEl>
                                          <p:spTgt spid="59"/>
                                        </p:tgtEl>
                                        <p:attrNameLst>
                                          <p:attrName>ppt_x</p:attrName>
                                        </p:attrNameLst>
                                      </p:cBhvr>
                                      <p:tavLst>
                                        <p:tav tm="0">
                                          <p:val>
                                            <p:strVal val="#ppt_x"/>
                                          </p:val>
                                        </p:tav>
                                        <p:tav tm="100000">
                                          <p:val>
                                            <p:strVal val="#ppt_x"/>
                                          </p:val>
                                        </p:tav>
                                      </p:tavLst>
                                    </p:anim>
                                    <p:anim calcmode="lin" valueType="num">
                                      <p:cBhvr>
                                        <p:cTn id="9" dur="1000" fill="hold"/>
                                        <p:tgtEl>
                                          <p:spTgt spid="59"/>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1" presetClass="entr" presetSubtype="0" fill="hold" grpId="0" nodeType="afterEffect">
                                  <p:stCondLst>
                                    <p:cond delay="0"/>
                                  </p:stCondLst>
                                  <p:iterate type="lt">
                                    <p:tmPct val="10000"/>
                                  </p:iterate>
                                  <p:childTnLst>
                                    <p:set>
                                      <p:cBhvr>
                                        <p:cTn id="12" dur="1" fill="hold">
                                          <p:stCondLst>
                                            <p:cond delay="0"/>
                                          </p:stCondLst>
                                        </p:cTn>
                                        <p:tgtEl>
                                          <p:spTgt spid="15"/>
                                        </p:tgtEl>
                                        <p:attrNameLst>
                                          <p:attrName>style.visibility</p:attrName>
                                        </p:attrNameLst>
                                      </p:cBhvr>
                                      <p:to>
                                        <p:strVal val="visible"/>
                                      </p:to>
                                    </p:set>
                                    <p:anim calcmode="lin" valueType="num">
                                      <p:cBhvr>
                                        <p:cTn id="13" dur="500" fill="hold"/>
                                        <p:tgtEl>
                                          <p:spTgt spid="15"/>
                                        </p:tgtEl>
                                        <p:attrNameLst>
                                          <p:attrName>ppt_x</p:attrName>
                                        </p:attrNameLst>
                                      </p:cBhvr>
                                      <p:tavLst>
                                        <p:tav tm="0">
                                          <p:val>
                                            <p:strVal val="#ppt_x"/>
                                          </p:val>
                                        </p:tav>
                                        <p:tav tm="50000">
                                          <p:val>
                                            <p:strVal val="#ppt_x+.1"/>
                                          </p:val>
                                        </p:tav>
                                        <p:tav tm="100000">
                                          <p:val>
                                            <p:strVal val="#ppt_x"/>
                                          </p:val>
                                        </p:tav>
                                      </p:tavLst>
                                    </p:anim>
                                    <p:anim calcmode="lin" valueType="num">
                                      <p:cBhvr>
                                        <p:cTn id="14" dur="500" fill="hold"/>
                                        <p:tgtEl>
                                          <p:spTgt spid="15"/>
                                        </p:tgtEl>
                                        <p:attrNameLst>
                                          <p:attrName>ppt_y</p:attrName>
                                        </p:attrNameLst>
                                      </p:cBhvr>
                                      <p:tavLst>
                                        <p:tav tm="0">
                                          <p:val>
                                            <p:strVal val="#ppt_y"/>
                                          </p:val>
                                        </p:tav>
                                        <p:tav tm="100000">
                                          <p:val>
                                            <p:strVal val="#ppt_y"/>
                                          </p:val>
                                        </p:tav>
                                      </p:tavLst>
                                    </p:anim>
                                    <p:anim calcmode="lin" valueType="num">
                                      <p:cBhvr>
                                        <p:cTn id="15" dur="500" fill="hold"/>
                                        <p:tgtEl>
                                          <p:spTgt spid="15"/>
                                        </p:tgtEl>
                                        <p:attrNameLst>
                                          <p:attrName>ppt_h</p:attrName>
                                        </p:attrNameLst>
                                      </p:cBhvr>
                                      <p:tavLst>
                                        <p:tav tm="0">
                                          <p:val>
                                            <p:strVal val="#ppt_h/10"/>
                                          </p:val>
                                        </p:tav>
                                        <p:tav tm="50000">
                                          <p:val>
                                            <p:strVal val="#ppt_h+.01"/>
                                          </p:val>
                                        </p:tav>
                                        <p:tav tm="100000">
                                          <p:val>
                                            <p:strVal val="#ppt_h"/>
                                          </p:val>
                                        </p:tav>
                                      </p:tavLst>
                                    </p:anim>
                                    <p:anim calcmode="lin" valueType="num">
                                      <p:cBhvr>
                                        <p:cTn id="16" dur="500" fill="hold"/>
                                        <p:tgtEl>
                                          <p:spTgt spid="15"/>
                                        </p:tgtEl>
                                        <p:attrNameLst>
                                          <p:attrName>ppt_w</p:attrName>
                                        </p:attrNameLst>
                                      </p:cBhvr>
                                      <p:tavLst>
                                        <p:tav tm="0">
                                          <p:val>
                                            <p:strVal val="#ppt_w/10"/>
                                          </p:val>
                                        </p:tav>
                                        <p:tav tm="50000">
                                          <p:val>
                                            <p:strVal val="#ppt_w+.01"/>
                                          </p:val>
                                        </p:tav>
                                        <p:tav tm="100000">
                                          <p:val>
                                            <p:strVal val="#ppt_w"/>
                                          </p:val>
                                        </p:tav>
                                      </p:tavLst>
                                    </p:anim>
                                    <p:animEffect transition="in" filter="fade">
                                      <p:cBhvr>
                                        <p:cTn id="17" dur="500" tmFilter="0,0; .5, 1; 1, 1"/>
                                        <p:tgtEl>
                                          <p:spTgt spid="15"/>
                                        </p:tgtEl>
                                      </p:cBhvr>
                                    </p:animEffect>
                                  </p:childTnLst>
                                </p:cTn>
                              </p:par>
                            </p:childTnLst>
                          </p:cTn>
                        </p:par>
                        <p:par>
                          <p:cTn id="18" fill="hold">
                            <p:stCondLst>
                              <p:cond delay="1950"/>
                            </p:stCondLst>
                            <p:childTnLst>
                              <p:par>
                                <p:cTn id="19" presetID="2" presetClass="entr" presetSubtype="1" fill="hold" nodeType="afterEffect">
                                  <p:stCondLst>
                                    <p:cond delay="0"/>
                                  </p:stCondLst>
                                  <p:childTnLst>
                                    <p:set>
                                      <p:cBhvr>
                                        <p:cTn id="20" dur="1" fill="hold">
                                          <p:stCondLst>
                                            <p:cond delay="0"/>
                                          </p:stCondLst>
                                        </p:cTn>
                                        <p:tgtEl>
                                          <p:spTgt spid="47"/>
                                        </p:tgtEl>
                                        <p:attrNameLst>
                                          <p:attrName>style.visibility</p:attrName>
                                        </p:attrNameLst>
                                      </p:cBhvr>
                                      <p:to>
                                        <p:strVal val="visible"/>
                                      </p:to>
                                    </p:set>
                                    <p:anim calcmode="lin" valueType="num">
                                      <p:cBhvr additive="base">
                                        <p:cTn id="21" dur="500" fill="hold"/>
                                        <p:tgtEl>
                                          <p:spTgt spid="47"/>
                                        </p:tgtEl>
                                        <p:attrNameLst>
                                          <p:attrName>ppt_x</p:attrName>
                                        </p:attrNameLst>
                                      </p:cBhvr>
                                      <p:tavLst>
                                        <p:tav tm="0">
                                          <p:val>
                                            <p:strVal val="#ppt_x"/>
                                          </p:val>
                                        </p:tav>
                                        <p:tav tm="100000">
                                          <p:val>
                                            <p:strVal val="#ppt_x"/>
                                          </p:val>
                                        </p:tav>
                                      </p:tavLst>
                                    </p:anim>
                                    <p:anim calcmode="lin" valueType="num">
                                      <p:cBhvr additive="base">
                                        <p:cTn id="22" dur="500" fill="hold"/>
                                        <p:tgtEl>
                                          <p:spTgt spid="47"/>
                                        </p:tgtEl>
                                        <p:attrNameLst>
                                          <p:attrName>ppt_y</p:attrName>
                                        </p:attrNameLst>
                                      </p:cBhvr>
                                      <p:tavLst>
                                        <p:tav tm="0">
                                          <p:val>
                                            <p:strVal val="0-#ppt_h/2"/>
                                          </p:val>
                                        </p:tav>
                                        <p:tav tm="100000">
                                          <p:val>
                                            <p:strVal val="#ppt_y"/>
                                          </p:val>
                                        </p:tav>
                                      </p:tavLst>
                                    </p:anim>
                                  </p:childTnLst>
                                </p:cTn>
                              </p:par>
                            </p:childTnLst>
                          </p:cTn>
                        </p:par>
                        <p:par>
                          <p:cTn id="23" fill="hold">
                            <p:stCondLst>
                              <p:cond delay="2450"/>
                            </p:stCondLst>
                            <p:childTnLst>
                              <p:par>
                                <p:cTn id="24" presetID="2" presetClass="entr" presetSubtype="2" fill="hold" nodeType="afterEffect">
                                  <p:stCondLst>
                                    <p:cond delay="0"/>
                                  </p:stCondLst>
                                  <p:childTnLst>
                                    <p:set>
                                      <p:cBhvr>
                                        <p:cTn id="25" dur="1" fill="hold">
                                          <p:stCondLst>
                                            <p:cond delay="0"/>
                                          </p:stCondLst>
                                        </p:cTn>
                                        <p:tgtEl>
                                          <p:spTgt spid="25"/>
                                        </p:tgtEl>
                                        <p:attrNameLst>
                                          <p:attrName>style.visibility</p:attrName>
                                        </p:attrNameLst>
                                      </p:cBhvr>
                                      <p:to>
                                        <p:strVal val="visible"/>
                                      </p:to>
                                    </p:set>
                                    <p:anim calcmode="lin" valueType="num">
                                      <p:cBhvr additive="base">
                                        <p:cTn id="26" dur="500" fill="hold"/>
                                        <p:tgtEl>
                                          <p:spTgt spid="25"/>
                                        </p:tgtEl>
                                        <p:attrNameLst>
                                          <p:attrName>ppt_x</p:attrName>
                                        </p:attrNameLst>
                                      </p:cBhvr>
                                      <p:tavLst>
                                        <p:tav tm="0">
                                          <p:val>
                                            <p:strVal val="1+#ppt_w/2"/>
                                          </p:val>
                                        </p:tav>
                                        <p:tav tm="100000">
                                          <p:val>
                                            <p:strVal val="#ppt_x"/>
                                          </p:val>
                                        </p:tav>
                                      </p:tavLst>
                                    </p:anim>
                                    <p:anim calcmode="lin" valueType="num">
                                      <p:cBhvr additive="base">
                                        <p:cTn id="27" dur="500" fill="hold"/>
                                        <p:tgtEl>
                                          <p:spTgt spid="25"/>
                                        </p:tgtEl>
                                        <p:attrNameLst>
                                          <p:attrName>ppt_y</p:attrName>
                                        </p:attrNameLst>
                                      </p:cBhvr>
                                      <p:tavLst>
                                        <p:tav tm="0">
                                          <p:val>
                                            <p:strVal val="#ppt_y"/>
                                          </p:val>
                                        </p:tav>
                                        <p:tav tm="100000">
                                          <p:val>
                                            <p:strVal val="#ppt_y"/>
                                          </p:val>
                                        </p:tav>
                                      </p:tavLst>
                                    </p:anim>
                                  </p:childTnLst>
                                </p:cTn>
                              </p:par>
                            </p:childTnLst>
                          </p:cTn>
                        </p:par>
                        <p:par>
                          <p:cTn id="28" fill="hold">
                            <p:stCondLst>
                              <p:cond delay="2950"/>
                            </p:stCondLst>
                            <p:childTnLst>
                              <p:par>
                                <p:cTn id="29" presetID="2" presetClass="entr" presetSubtype="1" fill="hold" nodeType="afterEffect">
                                  <p:stCondLst>
                                    <p:cond delay="0"/>
                                  </p:stCondLst>
                                  <p:childTnLst>
                                    <p:set>
                                      <p:cBhvr>
                                        <p:cTn id="30" dur="1" fill="hold">
                                          <p:stCondLst>
                                            <p:cond delay="0"/>
                                          </p:stCondLst>
                                        </p:cTn>
                                        <p:tgtEl>
                                          <p:spTgt spid="48"/>
                                        </p:tgtEl>
                                        <p:attrNameLst>
                                          <p:attrName>style.visibility</p:attrName>
                                        </p:attrNameLst>
                                      </p:cBhvr>
                                      <p:to>
                                        <p:strVal val="visible"/>
                                      </p:to>
                                    </p:set>
                                    <p:anim calcmode="lin" valueType="num">
                                      <p:cBhvr additive="base">
                                        <p:cTn id="31" dur="500" fill="hold"/>
                                        <p:tgtEl>
                                          <p:spTgt spid="48"/>
                                        </p:tgtEl>
                                        <p:attrNameLst>
                                          <p:attrName>ppt_x</p:attrName>
                                        </p:attrNameLst>
                                      </p:cBhvr>
                                      <p:tavLst>
                                        <p:tav tm="0">
                                          <p:val>
                                            <p:strVal val="#ppt_x"/>
                                          </p:val>
                                        </p:tav>
                                        <p:tav tm="100000">
                                          <p:val>
                                            <p:strVal val="#ppt_x"/>
                                          </p:val>
                                        </p:tav>
                                      </p:tavLst>
                                    </p:anim>
                                    <p:anim calcmode="lin" valueType="num">
                                      <p:cBhvr additive="base">
                                        <p:cTn id="32" dur="500" fill="hold"/>
                                        <p:tgtEl>
                                          <p:spTgt spid="48"/>
                                        </p:tgtEl>
                                        <p:attrNameLst>
                                          <p:attrName>ppt_y</p:attrName>
                                        </p:attrNameLst>
                                      </p:cBhvr>
                                      <p:tavLst>
                                        <p:tav tm="0">
                                          <p:val>
                                            <p:strVal val="0-#ppt_h/2"/>
                                          </p:val>
                                        </p:tav>
                                        <p:tav tm="100000">
                                          <p:val>
                                            <p:strVal val="#ppt_y"/>
                                          </p:val>
                                        </p:tav>
                                      </p:tavLst>
                                    </p:anim>
                                  </p:childTnLst>
                                </p:cTn>
                              </p:par>
                            </p:childTnLst>
                          </p:cTn>
                        </p:par>
                        <p:par>
                          <p:cTn id="33" fill="hold">
                            <p:stCondLst>
                              <p:cond delay="3450"/>
                            </p:stCondLst>
                            <p:childTnLst>
                              <p:par>
                                <p:cTn id="34" presetID="2" presetClass="entr" presetSubtype="2" fill="hold" nodeType="afterEffect">
                                  <p:stCondLst>
                                    <p:cond delay="0"/>
                                  </p:stCondLst>
                                  <p:childTnLst>
                                    <p:set>
                                      <p:cBhvr>
                                        <p:cTn id="35" dur="1" fill="hold">
                                          <p:stCondLst>
                                            <p:cond delay="0"/>
                                          </p:stCondLst>
                                        </p:cTn>
                                        <p:tgtEl>
                                          <p:spTgt spid="28"/>
                                        </p:tgtEl>
                                        <p:attrNameLst>
                                          <p:attrName>style.visibility</p:attrName>
                                        </p:attrNameLst>
                                      </p:cBhvr>
                                      <p:to>
                                        <p:strVal val="visible"/>
                                      </p:to>
                                    </p:set>
                                    <p:anim calcmode="lin" valueType="num">
                                      <p:cBhvr additive="base">
                                        <p:cTn id="36" dur="500" fill="hold"/>
                                        <p:tgtEl>
                                          <p:spTgt spid="28"/>
                                        </p:tgtEl>
                                        <p:attrNameLst>
                                          <p:attrName>ppt_x</p:attrName>
                                        </p:attrNameLst>
                                      </p:cBhvr>
                                      <p:tavLst>
                                        <p:tav tm="0">
                                          <p:val>
                                            <p:strVal val="1+#ppt_w/2"/>
                                          </p:val>
                                        </p:tav>
                                        <p:tav tm="100000">
                                          <p:val>
                                            <p:strVal val="#ppt_x"/>
                                          </p:val>
                                        </p:tav>
                                      </p:tavLst>
                                    </p:anim>
                                    <p:anim calcmode="lin" valueType="num">
                                      <p:cBhvr additive="base">
                                        <p:cTn id="37" dur="500" fill="hold"/>
                                        <p:tgtEl>
                                          <p:spTgt spid="28"/>
                                        </p:tgtEl>
                                        <p:attrNameLst>
                                          <p:attrName>ppt_y</p:attrName>
                                        </p:attrNameLst>
                                      </p:cBhvr>
                                      <p:tavLst>
                                        <p:tav tm="0">
                                          <p:val>
                                            <p:strVal val="#ppt_y"/>
                                          </p:val>
                                        </p:tav>
                                        <p:tav tm="100000">
                                          <p:val>
                                            <p:strVal val="#ppt_y"/>
                                          </p:val>
                                        </p:tav>
                                      </p:tavLst>
                                    </p:anim>
                                  </p:childTnLst>
                                </p:cTn>
                              </p:par>
                            </p:childTnLst>
                          </p:cTn>
                        </p:par>
                        <p:par>
                          <p:cTn id="38" fill="hold">
                            <p:stCondLst>
                              <p:cond delay="3950"/>
                            </p:stCondLst>
                            <p:childTnLst>
                              <p:par>
                                <p:cTn id="39" presetID="2" presetClass="entr" presetSubtype="1" fill="hold" nodeType="afterEffect">
                                  <p:stCondLst>
                                    <p:cond delay="0"/>
                                  </p:stCondLst>
                                  <p:childTnLst>
                                    <p:set>
                                      <p:cBhvr>
                                        <p:cTn id="40" dur="1" fill="hold">
                                          <p:stCondLst>
                                            <p:cond delay="0"/>
                                          </p:stCondLst>
                                        </p:cTn>
                                        <p:tgtEl>
                                          <p:spTgt spid="49"/>
                                        </p:tgtEl>
                                        <p:attrNameLst>
                                          <p:attrName>style.visibility</p:attrName>
                                        </p:attrNameLst>
                                      </p:cBhvr>
                                      <p:to>
                                        <p:strVal val="visible"/>
                                      </p:to>
                                    </p:set>
                                    <p:anim calcmode="lin" valueType="num">
                                      <p:cBhvr additive="base">
                                        <p:cTn id="41" dur="500" fill="hold"/>
                                        <p:tgtEl>
                                          <p:spTgt spid="49"/>
                                        </p:tgtEl>
                                        <p:attrNameLst>
                                          <p:attrName>ppt_x</p:attrName>
                                        </p:attrNameLst>
                                      </p:cBhvr>
                                      <p:tavLst>
                                        <p:tav tm="0">
                                          <p:val>
                                            <p:strVal val="#ppt_x"/>
                                          </p:val>
                                        </p:tav>
                                        <p:tav tm="100000">
                                          <p:val>
                                            <p:strVal val="#ppt_x"/>
                                          </p:val>
                                        </p:tav>
                                      </p:tavLst>
                                    </p:anim>
                                    <p:anim calcmode="lin" valueType="num">
                                      <p:cBhvr additive="base">
                                        <p:cTn id="42" dur="500" fill="hold"/>
                                        <p:tgtEl>
                                          <p:spTgt spid="49"/>
                                        </p:tgtEl>
                                        <p:attrNameLst>
                                          <p:attrName>ppt_y</p:attrName>
                                        </p:attrNameLst>
                                      </p:cBhvr>
                                      <p:tavLst>
                                        <p:tav tm="0">
                                          <p:val>
                                            <p:strVal val="0-#ppt_h/2"/>
                                          </p:val>
                                        </p:tav>
                                        <p:tav tm="100000">
                                          <p:val>
                                            <p:strVal val="#ppt_y"/>
                                          </p:val>
                                        </p:tav>
                                      </p:tavLst>
                                    </p:anim>
                                  </p:childTnLst>
                                </p:cTn>
                              </p:par>
                            </p:childTnLst>
                          </p:cTn>
                        </p:par>
                        <p:par>
                          <p:cTn id="43" fill="hold">
                            <p:stCondLst>
                              <p:cond delay="4450"/>
                            </p:stCondLst>
                            <p:childTnLst>
                              <p:par>
                                <p:cTn id="44" presetID="2" presetClass="entr" presetSubtype="2" fill="hold" nodeType="afterEffect">
                                  <p:stCondLst>
                                    <p:cond delay="0"/>
                                  </p:stCondLst>
                                  <p:childTnLst>
                                    <p:set>
                                      <p:cBhvr>
                                        <p:cTn id="45" dur="1" fill="hold">
                                          <p:stCondLst>
                                            <p:cond delay="0"/>
                                          </p:stCondLst>
                                        </p:cTn>
                                        <p:tgtEl>
                                          <p:spTgt spid="39"/>
                                        </p:tgtEl>
                                        <p:attrNameLst>
                                          <p:attrName>style.visibility</p:attrName>
                                        </p:attrNameLst>
                                      </p:cBhvr>
                                      <p:to>
                                        <p:strVal val="visible"/>
                                      </p:to>
                                    </p:set>
                                    <p:anim calcmode="lin" valueType="num">
                                      <p:cBhvr additive="base">
                                        <p:cTn id="46" dur="500" fill="hold"/>
                                        <p:tgtEl>
                                          <p:spTgt spid="39"/>
                                        </p:tgtEl>
                                        <p:attrNameLst>
                                          <p:attrName>ppt_x</p:attrName>
                                        </p:attrNameLst>
                                      </p:cBhvr>
                                      <p:tavLst>
                                        <p:tav tm="0">
                                          <p:val>
                                            <p:strVal val="1+#ppt_w/2"/>
                                          </p:val>
                                        </p:tav>
                                        <p:tav tm="100000">
                                          <p:val>
                                            <p:strVal val="#ppt_x"/>
                                          </p:val>
                                        </p:tav>
                                      </p:tavLst>
                                    </p:anim>
                                    <p:anim calcmode="lin" valueType="num">
                                      <p:cBhvr additive="base">
                                        <p:cTn id="47" dur="500" fill="hold"/>
                                        <p:tgtEl>
                                          <p:spTgt spid="39"/>
                                        </p:tgtEl>
                                        <p:attrNameLst>
                                          <p:attrName>ppt_y</p:attrName>
                                        </p:attrNameLst>
                                      </p:cBhvr>
                                      <p:tavLst>
                                        <p:tav tm="0">
                                          <p:val>
                                            <p:strVal val="#ppt_y"/>
                                          </p:val>
                                        </p:tav>
                                        <p:tav tm="100000">
                                          <p:val>
                                            <p:strVal val="#ppt_y"/>
                                          </p:val>
                                        </p:tav>
                                      </p:tavLst>
                                    </p:anim>
                                  </p:childTnLst>
                                </p:cTn>
                              </p:par>
                            </p:childTnLst>
                          </p:cTn>
                        </p:par>
                        <p:par>
                          <p:cTn id="48" fill="hold">
                            <p:stCondLst>
                              <p:cond delay="4950"/>
                            </p:stCondLst>
                            <p:childTnLst>
                              <p:par>
                                <p:cTn id="49" presetID="2" presetClass="entr" presetSubtype="1" fill="hold" nodeType="afterEffect">
                                  <p:stCondLst>
                                    <p:cond delay="0"/>
                                  </p:stCondLst>
                                  <p:childTnLst>
                                    <p:set>
                                      <p:cBhvr>
                                        <p:cTn id="50" dur="1" fill="hold">
                                          <p:stCondLst>
                                            <p:cond delay="0"/>
                                          </p:stCondLst>
                                        </p:cTn>
                                        <p:tgtEl>
                                          <p:spTgt spid="50"/>
                                        </p:tgtEl>
                                        <p:attrNameLst>
                                          <p:attrName>style.visibility</p:attrName>
                                        </p:attrNameLst>
                                      </p:cBhvr>
                                      <p:to>
                                        <p:strVal val="visible"/>
                                      </p:to>
                                    </p:set>
                                    <p:anim calcmode="lin" valueType="num">
                                      <p:cBhvr additive="base">
                                        <p:cTn id="51" dur="500" fill="hold"/>
                                        <p:tgtEl>
                                          <p:spTgt spid="50"/>
                                        </p:tgtEl>
                                        <p:attrNameLst>
                                          <p:attrName>ppt_x</p:attrName>
                                        </p:attrNameLst>
                                      </p:cBhvr>
                                      <p:tavLst>
                                        <p:tav tm="0">
                                          <p:val>
                                            <p:strVal val="#ppt_x"/>
                                          </p:val>
                                        </p:tav>
                                        <p:tav tm="100000">
                                          <p:val>
                                            <p:strVal val="#ppt_x"/>
                                          </p:val>
                                        </p:tav>
                                      </p:tavLst>
                                    </p:anim>
                                    <p:anim calcmode="lin" valueType="num">
                                      <p:cBhvr additive="base">
                                        <p:cTn id="52" dur="500" fill="hold"/>
                                        <p:tgtEl>
                                          <p:spTgt spid="50"/>
                                        </p:tgtEl>
                                        <p:attrNameLst>
                                          <p:attrName>ppt_y</p:attrName>
                                        </p:attrNameLst>
                                      </p:cBhvr>
                                      <p:tavLst>
                                        <p:tav tm="0">
                                          <p:val>
                                            <p:strVal val="0-#ppt_h/2"/>
                                          </p:val>
                                        </p:tav>
                                        <p:tav tm="100000">
                                          <p:val>
                                            <p:strVal val="#ppt_y"/>
                                          </p:val>
                                        </p:tav>
                                      </p:tavLst>
                                    </p:anim>
                                  </p:childTnLst>
                                </p:cTn>
                              </p:par>
                            </p:childTnLst>
                          </p:cTn>
                        </p:par>
                        <p:par>
                          <p:cTn id="53" fill="hold">
                            <p:stCondLst>
                              <p:cond delay="5450"/>
                            </p:stCondLst>
                            <p:childTnLst>
                              <p:par>
                                <p:cTn id="54" presetID="2" presetClass="entr" presetSubtype="2" fill="hold" nodeType="afterEffect">
                                  <p:stCondLst>
                                    <p:cond delay="0"/>
                                  </p:stCondLst>
                                  <p:childTnLst>
                                    <p:set>
                                      <p:cBhvr>
                                        <p:cTn id="55" dur="1" fill="hold">
                                          <p:stCondLst>
                                            <p:cond delay="0"/>
                                          </p:stCondLst>
                                        </p:cTn>
                                        <p:tgtEl>
                                          <p:spTgt spid="42"/>
                                        </p:tgtEl>
                                        <p:attrNameLst>
                                          <p:attrName>style.visibility</p:attrName>
                                        </p:attrNameLst>
                                      </p:cBhvr>
                                      <p:to>
                                        <p:strVal val="visible"/>
                                      </p:to>
                                    </p:set>
                                    <p:anim calcmode="lin" valueType="num">
                                      <p:cBhvr additive="base">
                                        <p:cTn id="56" dur="500" fill="hold"/>
                                        <p:tgtEl>
                                          <p:spTgt spid="42"/>
                                        </p:tgtEl>
                                        <p:attrNameLst>
                                          <p:attrName>ppt_x</p:attrName>
                                        </p:attrNameLst>
                                      </p:cBhvr>
                                      <p:tavLst>
                                        <p:tav tm="0">
                                          <p:val>
                                            <p:strVal val="1+#ppt_w/2"/>
                                          </p:val>
                                        </p:tav>
                                        <p:tav tm="100000">
                                          <p:val>
                                            <p:strVal val="#ppt_x"/>
                                          </p:val>
                                        </p:tav>
                                      </p:tavLst>
                                    </p:anim>
                                    <p:anim calcmode="lin" valueType="num">
                                      <p:cBhvr additive="base">
                                        <p:cTn id="57" dur="500" fill="hold"/>
                                        <p:tgtEl>
                                          <p:spTgt spid="4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文本框 29">
            <a:extLst>
              <a:ext uri="{FF2B5EF4-FFF2-40B4-BE49-F238E27FC236}">
                <a16:creationId xmlns:a16="http://schemas.microsoft.com/office/drawing/2014/main" id="{C52FEC29-A6C8-4472-A6AF-77AFB4CA077C}"/>
              </a:ext>
            </a:extLst>
          </p:cNvPr>
          <p:cNvSpPr txBox="1"/>
          <p:nvPr/>
        </p:nvSpPr>
        <p:spPr>
          <a:xfrm>
            <a:off x="1224752" y="2432706"/>
            <a:ext cx="2692803" cy="2492990"/>
          </a:xfrm>
          <a:prstGeom prst="rect">
            <a:avLst/>
          </a:prstGeom>
          <a:noFill/>
        </p:spPr>
        <p:txBody>
          <a:bodyPr wrap="square" rtlCol="0">
            <a:spAutoFit/>
          </a:bodyPr>
          <a:lstStyle/>
          <a:p>
            <a:pPr algn="ctr"/>
            <a:r>
              <a:rPr lang="en-US" altLang="zh-CN" sz="6000" dirty="0">
                <a:solidFill>
                  <a:schemeClr val="bg1">
                    <a:lumMod val="75000"/>
                  </a:schemeClr>
                </a:solidFill>
                <a:latin typeface="Arial Black" panose="020B0A04020102020204" pitchFamily="34" charset="0"/>
                <a:ea typeface="幼圆" panose="02010509060101010101" pitchFamily="49" charset="-122"/>
              </a:rPr>
              <a:t>PART</a:t>
            </a:r>
          </a:p>
          <a:p>
            <a:pPr algn="ctr"/>
            <a:r>
              <a:rPr lang="en-US" altLang="zh-CN" sz="9600" dirty="0">
                <a:solidFill>
                  <a:schemeClr val="bg1">
                    <a:lumMod val="75000"/>
                  </a:schemeClr>
                </a:solidFill>
                <a:latin typeface="Arial Black" panose="020B0A04020102020204" pitchFamily="34" charset="0"/>
                <a:ea typeface="幼圆" panose="02010509060101010101" pitchFamily="49" charset="-122"/>
              </a:rPr>
              <a:t>01</a:t>
            </a:r>
            <a:endParaRPr lang="zh-CN" altLang="en-US" sz="9600" dirty="0">
              <a:solidFill>
                <a:schemeClr val="bg1">
                  <a:lumMod val="75000"/>
                </a:schemeClr>
              </a:solidFill>
              <a:latin typeface="Arial Black" panose="020B0A04020102020204" pitchFamily="34" charset="0"/>
              <a:ea typeface="幼圆" panose="02010509060101010101" pitchFamily="49" charset="-122"/>
            </a:endParaRPr>
          </a:p>
        </p:txBody>
      </p:sp>
      <p:sp>
        <p:nvSpPr>
          <p:cNvPr id="31" name="文本框 30">
            <a:extLst>
              <a:ext uri="{FF2B5EF4-FFF2-40B4-BE49-F238E27FC236}">
                <a16:creationId xmlns:a16="http://schemas.microsoft.com/office/drawing/2014/main" id="{5629E12C-2BED-4C0A-919D-D498DD58DAA7}"/>
              </a:ext>
            </a:extLst>
          </p:cNvPr>
          <p:cNvSpPr txBox="1"/>
          <p:nvPr/>
        </p:nvSpPr>
        <p:spPr>
          <a:xfrm>
            <a:off x="6982542" y="2894621"/>
            <a:ext cx="4708236" cy="646331"/>
          </a:xfrm>
          <a:prstGeom prst="rect">
            <a:avLst/>
          </a:prstGeom>
          <a:noFill/>
        </p:spPr>
        <p:txBody>
          <a:bodyPr wrap="square" rtlCol="0">
            <a:spAutoFit/>
          </a:bodyPr>
          <a:lstStyle/>
          <a:p>
            <a:pPr algn="ctr"/>
            <a:r>
              <a:rPr lang="zh-CN" altLang="en-US" sz="3600" dirty="0" smtClean="0">
                <a:solidFill>
                  <a:srgbClr val="55B577"/>
                </a:solidFill>
                <a:latin typeface="迷你简细倩" panose="03000509000000000000" pitchFamily="65" charset="-122"/>
                <a:ea typeface="迷你简细倩" panose="03000509000000000000" pitchFamily="65" charset="-122"/>
              </a:rPr>
              <a:t>问题提出</a:t>
            </a:r>
            <a:endParaRPr lang="zh-CN" altLang="en-US" sz="3600" dirty="0">
              <a:solidFill>
                <a:srgbClr val="55B577"/>
              </a:solidFill>
              <a:latin typeface="迷你简细倩" panose="03000509000000000000" pitchFamily="65" charset="-122"/>
              <a:ea typeface="迷你简细倩" panose="03000509000000000000" pitchFamily="65" charset="-122"/>
            </a:endParaRPr>
          </a:p>
        </p:txBody>
      </p:sp>
      <p:sp>
        <p:nvSpPr>
          <p:cNvPr id="32" name="文本框 31">
            <a:extLst>
              <a:ext uri="{FF2B5EF4-FFF2-40B4-BE49-F238E27FC236}">
                <a16:creationId xmlns:a16="http://schemas.microsoft.com/office/drawing/2014/main" id="{9E6D0E92-F141-4820-8A25-BF4BB22BC5B4}"/>
              </a:ext>
            </a:extLst>
          </p:cNvPr>
          <p:cNvSpPr txBox="1"/>
          <p:nvPr/>
        </p:nvSpPr>
        <p:spPr>
          <a:xfrm>
            <a:off x="7223604" y="3540952"/>
            <a:ext cx="2197615" cy="707886"/>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zh-CN" altLang="en-US" sz="2000" dirty="0" smtClean="0">
                <a:solidFill>
                  <a:schemeClr val="tx1">
                    <a:lumMod val="50000"/>
                    <a:lumOff val="50000"/>
                  </a:schemeClr>
                </a:solidFill>
                <a:ea typeface="幼圆" panose="02010509060101010101" pitchFamily="49" charset="-122"/>
              </a:rPr>
              <a:t>部分 </a:t>
            </a:r>
            <a:r>
              <a:rPr lang="en-US" altLang="zh-CN" sz="2000" dirty="0" smtClean="0">
                <a:solidFill>
                  <a:schemeClr val="tx1">
                    <a:lumMod val="50000"/>
                    <a:lumOff val="50000"/>
                  </a:schemeClr>
                </a:solidFill>
                <a:ea typeface="幼圆" panose="02010509060101010101" pitchFamily="49" charset="-122"/>
              </a:rPr>
              <a:t>vs </a:t>
            </a:r>
            <a:r>
              <a:rPr lang="zh-CN" altLang="en-US" sz="2000" dirty="0" smtClean="0">
                <a:solidFill>
                  <a:schemeClr val="tx1">
                    <a:lumMod val="50000"/>
                    <a:lumOff val="50000"/>
                  </a:schemeClr>
                </a:solidFill>
                <a:ea typeface="幼圆" panose="02010509060101010101" pitchFamily="49" charset="-122"/>
              </a:rPr>
              <a:t>部分</a:t>
            </a:r>
            <a:endParaRPr lang="en-US" altLang="zh-CN" sz="2000" dirty="0">
              <a:solidFill>
                <a:schemeClr val="tx1">
                  <a:lumMod val="50000"/>
                  <a:lumOff val="50000"/>
                </a:schemeClr>
              </a:solidFill>
              <a:ea typeface="幼圆" panose="02010509060101010101" pitchFamily="49" charset="-122"/>
            </a:endParaRPr>
          </a:p>
        </p:txBody>
      </p:sp>
      <p:cxnSp>
        <p:nvCxnSpPr>
          <p:cNvPr id="38" name="直接连接符 37">
            <a:extLst>
              <a:ext uri="{FF2B5EF4-FFF2-40B4-BE49-F238E27FC236}">
                <a16:creationId xmlns:a16="http://schemas.microsoft.com/office/drawing/2014/main" id="{1137477E-248D-4B9D-8D2B-74EBF902D490}"/>
              </a:ext>
            </a:extLst>
          </p:cNvPr>
          <p:cNvCxnSpPr/>
          <p:nvPr/>
        </p:nvCxnSpPr>
        <p:spPr>
          <a:xfrm>
            <a:off x="6736809" y="3501045"/>
            <a:ext cx="4457700" cy="0"/>
          </a:xfrm>
          <a:prstGeom prst="line">
            <a:avLst/>
          </a:prstGeom>
          <a:ln>
            <a:solidFill>
              <a:srgbClr val="55B577"/>
            </a:solidFill>
          </a:ln>
        </p:spPr>
        <p:style>
          <a:lnRef idx="1">
            <a:schemeClr val="accent1"/>
          </a:lnRef>
          <a:fillRef idx="0">
            <a:schemeClr val="accent1"/>
          </a:fillRef>
          <a:effectRef idx="0">
            <a:schemeClr val="accent1"/>
          </a:effectRef>
          <a:fontRef idx="minor">
            <a:schemeClr val="tx1"/>
          </a:fontRef>
        </p:style>
      </p:cxnSp>
      <p:sp>
        <p:nvSpPr>
          <p:cNvPr id="39" name="文本框 38">
            <a:extLst>
              <a:ext uri="{FF2B5EF4-FFF2-40B4-BE49-F238E27FC236}">
                <a16:creationId xmlns:a16="http://schemas.microsoft.com/office/drawing/2014/main" id="{738A181C-610E-40B9-B963-E3D0F29C983F}"/>
              </a:ext>
            </a:extLst>
          </p:cNvPr>
          <p:cNvSpPr txBox="1"/>
          <p:nvPr/>
        </p:nvSpPr>
        <p:spPr>
          <a:xfrm>
            <a:off x="9665851" y="3522420"/>
            <a:ext cx="2024927" cy="707886"/>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zh-CN" altLang="en-US" sz="2000" dirty="0" smtClean="0">
                <a:solidFill>
                  <a:schemeClr val="tx1">
                    <a:lumMod val="50000"/>
                    <a:lumOff val="50000"/>
                  </a:schemeClr>
                </a:solidFill>
                <a:ea typeface="幼圆" panose="02010509060101010101" pitchFamily="49" charset="-122"/>
              </a:rPr>
              <a:t>全局 </a:t>
            </a:r>
            <a:r>
              <a:rPr lang="en-US" altLang="zh-CN" sz="2000" dirty="0" smtClean="0">
                <a:solidFill>
                  <a:schemeClr val="tx1">
                    <a:lumMod val="50000"/>
                    <a:lumOff val="50000"/>
                  </a:schemeClr>
                </a:solidFill>
                <a:ea typeface="幼圆" panose="02010509060101010101" pitchFamily="49" charset="-122"/>
              </a:rPr>
              <a:t>vs </a:t>
            </a:r>
            <a:r>
              <a:rPr lang="zh-CN" altLang="en-US" sz="2000" dirty="0" smtClean="0">
                <a:solidFill>
                  <a:schemeClr val="tx1">
                    <a:lumMod val="50000"/>
                    <a:lumOff val="50000"/>
                  </a:schemeClr>
                </a:solidFill>
                <a:ea typeface="幼圆" panose="02010509060101010101" pitchFamily="49" charset="-122"/>
              </a:rPr>
              <a:t>全局</a:t>
            </a:r>
            <a:endParaRPr lang="en-US" altLang="zh-CN" sz="2000" dirty="0">
              <a:solidFill>
                <a:schemeClr val="tx1">
                  <a:lumMod val="50000"/>
                  <a:lumOff val="50000"/>
                </a:schemeClr>
              </a:solidFill>
              <a:ea typeface="幼圆" panose="02010509060101010101" pitchFamily="49" charset="-122"/>
            </a:endParaRPr>
          </a:p>
        </p:txBody>
      </p:sp>
      <p:pic>
        <p:nvPicPr>
          <p:cNvPr id="2" name="图片 1">
            <a:extLst>
              <a:ext uri="{FF2B5EF4-FFF2-40B4-BE49-F238E27FC236}">
                <a16:creationId xmlns:a16="http://schemas.microsoft.com/office/drawing/2014/main" id="{79AD64D0-4021-4806-A8F6-DDB1866E9DAC}"/>
              </a:ext>
            </a:extLst>
          </p:cNvPr>
          <p:cNvPicPr>
            <a:picLocks noChangeAspect="1"/>
          </p:cNvPicPr>
          <p:nvPr/>
        </p:nvPicPr>
        <p:blipFill>
          <a:blip r:embed="rId3"/>
          <a:stretch>
            <a:fillRect/>
          </a:stretch>
        </p:blipFill>
        <p:spPr>
          <a:xfrm>
            <a:off x="3722330" y="1072433"/>
            <a:ext cx="3017782" cy="3036071"/>
          </a:xfrm>
          <a:prstGeom prst="rect">
            <a:avLst/>
          </a:prstGeom>
        </p:spPr>
      </p:pic>
      <p:pic>
        <p:nvPicPr>
          <p:cNvPr id="3" name="图片 2">
            <a:extLst>
              <a:ext uri="{FF2B5EF4-FFF2-40B4-BE49-F238E27FC236}">
                <a16:creationId xmlns:a16="http://schemas.microsoft.com/office/drawing/2014/main" id="{EE727039-A1DE-4016-AED8-773D0F99B466}"/>
              </a:ext>
            </a:extLst>
          </p:cNvPr>
          <p:cNvPicPr>
            <a:picLocks noChangeAspect="1"/>
          </p:cNvPicPr>
          <p:nvPr/>
        </p:nvPicPr>
        <p:blipFill>
          <a:blip r:embed="rId4"/>
          <a:stretch>
            <a:fillRect/>
          </a:stretch>
        </p:blipFill>
        <p:spPr>
          <a:xfrm>
            <a:off x="3528164" y="3327151"/>
            <a:ext cx="3078747" cy="2737341"/>
          </a:xfrm>
          <a:prstGeom prst="rect">
            <a:avLst/>
          </a:prstGeom>
        </p:spPr>
      </p:pic>
      <p:pic>
        <p:nvPicPr>
          <p:cNvPr id="4" name="图片 3">
            <a:extLst>
              <a:ext uri="{FF2B5EF4-FFF2-40B4-BE49-F238E27FC236}">
                <a16:creationId xmlns:a16="http://schemas.microsoft.com/office/drawing/2014/main" id="{BC121221-A0C8-4DC3-B16E-0A4F7FC85AC7}"/>
              </a:ext>
            </a:extLst>
          </p:cNvPr>
          <p:cNvPicPr>
            <a:picLocks noChangeAspect="1"/>
          </p:cNvPicPr>
          <p:nvPr/>
        </p:nvPicPr>
        <p:blipFill>
          <a:blip r:embed="rId5"/>
          <a:stretch>
            <a:fillRect/>
          </a:stretch>
        </p:blipFill>
        <p:spPr>
          <a:xfrm>
            <a:off x="102939" y="5265407"/>
            <a:ext cx="4304149" cy="1591194"/>
          </a:xfrm>
          <a:prstGeom prst="rect">
            <a:avLst/>
          </a:prstGeom>
        </p:spPr>
      </p:pic>
      <p:pic>
        <p:nvPicPr>
          <p:cNvPr id="5" name="图片 4">
            <a:extLst>
              <a:ext uri="{FF2B5EF4-FFF2-40B4-BE49-F238E27FC236}">
                <a16:creationId xmlns:a16="http://schemas.microsoft.com/office/drawing/2014/main" id="{22024EA5-BF7B-4CF6-81D6-60BBC893F415}"/>
              </a:ext>
            </a:extLst>
          </p:cNvPr>
          <p:cNvPicPr>
            <a:picLocks noChangeAspect="1"/>
          </p:cNvPicPr>
          <p:nvPr/>
        </p:nvPicPr>
        <p:blipFill>
          <a:blip r:embed="rId6"/>
          <a:stretch>
            <a:fillRect/>
          </a:stretch>
        </p:blipFill>
        <p:spPr>
          <a:xfrm>
            <a:off x="-378707" y="4351711"/>
            <a:ext cx="1719221" cy="1865538"/>
          </a:xfrm>
          <a:prstGeom prst="rect">
            <a:avLst/>
          </a:prstGeom>
        </p:spPr>
      </p:pic>
      <p:pic>
        <p:nvPicPr>
          <p:cNvPr id="6" name="图片 5">
            <a:extLst>
              <a:ext uri="{FF2B5EF4-FFF2-40B4-BE49-F238E27FC236}">
                <a16:creationId xmlns:a16="http://schemas.microsoft.com/office/drawing/2014/main" id="{E0DFC0DD-BDB8-4587-B7C8-42FD1502CB42}"/>
              </a:ext>
            </a:extLst>
          </p:cNvPr>
          <p:cNvPicPr>
            <a:picLocks noChangeAspect="1"/>
          </p:cNvPicPr>
          <p:nvPr/>
        </p:nvPicPr>
        <p:blipFill>
          <a:blip r:embed="rId7"/>
          <a:stretch>
            <a:fillRect/>
          </a:stretch>
        </p:blipFill>
        <p:spPr>
          <a:xfrm>
            <a:off x="-1470093" y="2450951"/>
            <a:ext cx="3273836" cy="3121423"/>
          </a:xfrm>
          <a:prstGeom prst="rect">
            <a:avLst/>
          </a:prstGeom>
        </p:spPr>
      </p:pic>
      <p:pic>
        <p:nvPicPr>
          <p:cNvPr id="7" name="图片 6">
            <a:extLst>
              <a:ext uri="{FF2B5EF4-FFF2-40B4-BE49-F238E27FC236}">
                <a16:creationId xmlns:a16="http://schemas.microsoft.com/office/drawing/2014/main" id="{CF3DD5F0-9064-4145-8E46-C690C43A763F}"/>
              </a:ext>
            </a:extLst>
          </p:cNvPr>
          <p:cNvPicPr>
            <a:picLocks noChangeAspect="1"/>
          </p:cNvPicPr>
          <p:nvPr/>
        </p:nvPicPr>
        <p:blipFill>
          <a:blip r:embed="rId8"/>
          <a:stretch>
            <a:fillRect/>
          </a:stretch>
        </p:blipFill>
        <p:spPr>
          <a:xfrm>
            <a:off x="-965" y="474"/>
            <a:ext cx="4688230" cy="2792210"/>
          </a:xfrm>
          <a:prstGeom prst="rect">
            <a:avLst/>
          </a:prstGeom>
        </p:spPr>
      </p:pic>
    </p:spTree>
    <p:extLst>
      <p:ext uri="{BB962C8B-B14F-4D97-AF65-F5344CB8AC3E}">
        <p14:creationId xmlns:p14="http://schemas.microsoft.com/office/powerpoint/2010/main" val="30790456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par>
                                <p:cTn id="11" presetID="10"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par>
                                <p:cTn id="14" presetID="10" presetClass="entr" presetSubtype="0" fill="hold"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par>
                                <p:cTn id="17" presetID="10" presetClass="entr" presetSubtype="0" fill="hold"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par>
                                <p:cTn id="20" presetID="10" presetClass="entr" presetSubtype="0" fill="hold"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par>
                          <p:cTn id="23" fill="hold">
                            <p:stCondLst>
                              <p:cond delay="500"/>
                            </p:stCondLst>
                            <p:childTnLst>
                              <p:par>
                                <p:cTn id="24" presetID="41" presetClass="entr" presetSubtype="0" fill="hold" grpId="0" nodeType="afterEffect">
                                  <p:stCondLst>
                                    <p:cond delay="0"/>
                                  </p:stCondLst>
                                  <p:iterate type="lt">
                                    <p:tmPct val="10000"/>
                                  </p:iterate>
                                  <p:childTnLst>
                                    <p:set>
                                      <p:cBhvr>
                                        <p:cTn id="25" dur="1" fill="hold">
                                          <p:stCondLst>
                                            <p:cond delay="0"/>
                                          </p:stCondLst>
                                        </p:cTn>
                                        <p:tgtEl>
                                          <p:spTgt spid="30"/>
                                        </p:tgtEl>
                                        <p:attrNameLst>
                                          <p:attrName>style.visibility</p:attrName>
                                        </p:attrNameLst>
                                      </p:cBhvr>
                                      <p:to>
                                        <p:strVal val="visible"/>
                                      </p:to>
                                    </p:set>
                                    <p:anim calcmode="lin" valueType="num">
                                      <p:cBhvr>
                                        <p:cTn id="26" dur="500" fill="hold"/>
                                        <p:tgtEl>
                                          <p:spTgt spid="30"/>
                                        </p:tgtEl>
                                        <p:attrNameLst>
                                          <p:attrName>ppt_x</p:attrName>
                                        </p:attrNameLst>
                                      </p:cBhvr>
                                      <p:tavLst>
                                        <p:tav tm="0">
                                          <p:val>
                                            <p:strVal val="#ppt_x"/>
                                          </p:val>
                                        </p:tav>
                                        <p:tav tm="50000">
                                          <p:val>
                                            <p:strVal val="#ppt_x+.1"/>
                                          </p:val>
                                        </p:tav>
                                        <p:tav tm="100000">
                                          <p:val>
                                            <p:strVal val="#ppt_x"/>
                                          </p:val>
                                        </p:tav>
                                      </p:tavLst>
                                    </p:anim>
                                    <p:anim calcmode="lin" valueType="num">
                                      <p:cBhvr>
                                        <p:cTn id="27" dur="500" fill="hold"/>
                                        <p:tgtEl>
                                          <p:spTgt spid="30"/>
                                        </p:tgtEl>
                                        <p:attrNameLst>
                                          <p:attrName>ppt_y</p:attrName>
                                        </p:attrNameLst>
                                      </p:cBhvr>
                                      <p:tavLst>
                                        <p:tav tm="0">
                                          <p:val>
                                            <p:strVal val="#ppt_y"/>
                                          </p:val>
                                        </p:tav>
                                        <p:tav tm="100000">
                                          <p:val>
                                            <p:strVal val="#ppt_y"/>
                                          </p:val>
                                        </p:tav>
                                      </p:tavLst>
                                    </p:anim>
                                    <p:anim calcmode="lin" valueType="num">
                                      <p:cBhvr>
                                        <p:cTn id="28" dur="500" fill="hold"/>
                                        <p:tgtEl>
                                          <p:spTgt spid="30"/>
                                        </p:tgtEl>
                                        <p:attrNameLst>
                                          <p:attrName>ppt_h</p:attrName>
                                        </p:attrNameLst>
                                      </p:cBhvr>
                                      <p:tavLst>
                                        <p:tav tm="0">
                                          <p:val>
                                            <p:strVal val="#ppt_h/10"/>
                                          </p:val>
                                        </p:tav>
                                        <p:tav tm="50000">
                                          <p:val>
                                            <p:strVal val="#ppt_h+.01"/>
                                          </p:val>
                                        </p:tav>
                                        <p:tav tm="100000">
                                          <p:val>
                                            <p:strVal val="#ppt_h"/>
                                          </p:val>
                                        </p:tav>
                                      </p:tavLst>
                                    </p:anim>
                                    <p:anim calcmode="lin" valueType="num">
                                      <p:cBhvr>
                                        <p:cTn id="29" dur="500" fill="hold"/>
                                        <p:tgtEl>
                                          <p:spTgt spid="30"/>
                                        </p:tgtEl>
                                        <p:attrNameLst>
                                          <p:attrName>ppt_w</p:attrName>
                                        </p:attrNameLst>
                                      </p:cBhvr>
                                      <p:tavLst>
                                        <p:tav tm="0">
                                          <p:val>
                                            <p:strVal val="#ppt_w/10"/>
                                          </p:val>
                                        </p:tav>
                                        <p:tav tm="50000">
                                          <p:val>
                                            <p:strVal val="#ppt_w+.01"/>
                                          </p:val>
                                        </p:tav>
                                        <p:tav tm="100000">
                                          <p:val>
                                            <p:strVal val="#ppt_w"/>
                                          </p:val>
                                        </p:tav>
                                      </p:tavLst>
                                    </p:anim>
                                    <p:animEffect transition="in" filter="fade">
                                      <p:cBhvr>
                                        <p:cTn id="30" dur="500" tmFilter="0,0; .5, 1; 1, 1"/>
                                        <p:tgtEl>
                                          <p:spTgt spid="30"/>
                                        </p:tgtEl>
                                      </p:cBhvr>
                                    </p:animEffect>
                                  </p:childTnLst>
                                </p:cTn>
                              </p:par>
                            </p:childTnLst>
                          </p:cTn>
                        </p:par>
                        <p:par>
                          <p:cTn id="31" fill="hold">
                            <p:stCondLst>
                              <p:cond delay="1250"/>
                            </p:stCondLst>
                            <p:childTnLst>
                              <p:par>
                                <p:cTn id="32" presetID="49" presetClass="entr" presetSubtype="0" decel="100000" fill="hold" nodeType="afterEffect">
                                  <p:stCondLst>
                                    <p:cond delay="0"/>
                                  </p:stCondLst>
                                  <p:childTnLst>
                                    <p:set>
                                      <p:cBhvr>
                                        <p:cTn id="33" dur="1" fill="hold">
                                          <p:stCondLst>
                                            <p:cond delay="0"/>
                                          </p:stCondLst>
                                        </p:cTn>
                                        <p:tgtEl>
                                          <p:spTgt spid="38"/>
                                        </p:tgtEl>
                                        <p:attrNameLst>
                                          <p:attrName>style.visibility</p:attrName>
                                        </p:attrNameLst>
                                      </p:cBhvr>
                                      <p:to>
                                        <p:strVal val="visible"/>
                                      </p:to>
                                    </p:set>
                                    <p:anim calcmode="lin" valueType="num">
                                      <p:cBhvr>
                                        <p:cTn id="34" dur="500" fill="hold"/>
                                        <p:tgtEl>
                                          <p:spTgt spid="38"/>
                                        </p:tgtEl>
                                        <p:attrNameLst>
                                          <p:attrName>ppt_w</p:attrName>
                                        </p:attrNameLst>
                                      </p:cBhvr>
                                      <p:tavLst>
                                        <p:tav tm="0">
                                          <p:val>
                                            <p:fltVal val="0"/>
                                          </p:val>
                                        </p:tav>
                                        <p:tav tm="100000">
                                          <p:val>
                                            <p:strVal val="#ppt_w"/>
                                          </p:val>
                                        </p:tav>
                                      </p:tavLst>
                                    </p:anim>
                                    <p:anim calcmode="lin" valueType="num">
                                      <p:cBhvr>
                                        <p:cTn id="35" dur="500" fill="hold"/>
                                        <p:tgtEl>
                                          <p:spTgt spid="38"/>
                                        </p:tgtEl>
                                        <p:attrNameLst>
                                          <p:attrName>ppt_h</p:attrName>
                                        </p:attrNameLst>
                                      </p:cBhvr>
                                      <p:tavLst>
                                        <p:tav tm="0">
                                          <p:val>
                                            <p:fltVal val="0"/>
                                          </p:val>
                                        </p:tav>
                                        <p:tav tm="100000">
                                          <p:val>
                                            <p:strVal val="#ppt_h"/>
                                          </p:val>
                                        </p:tav>
                                      </p:tavLst>
                                    </p:anim>
                                    <p:anim calcmode="lin" valueType="num">
                                      <p:cBhvr>
                                        <p:cTn id="36" dur="500" fill="hold"/>
                                        <p:tgtEl>
                                          <p:spTgt spid="38"/>
                                        </p:tgtEl>
                                        <p:attrNameLst>
                                          <p:attrName>style.rotation</p:attrName>
                                        </p:attrNameLst>
                                      </p:cBhvr>
                                      <p:tavLst>
                                        <p:tav tm="0">
                                          <p:val>
                                            <p:fltVal val="360"/>
                                          </p:val>
                                        </p:tav>
                                        <p:tav tm="100000">
                                          <p:val>
                                            <p:fltVal val="0"/>
                                          </p:val>
                                        </p:tav>
                                      </p:tavLst>
                                    </p:anim>
                                    <p:animEffect transition="in" filter="fade">
                                      <p:cBhvr>
                                        <p:cTn id="37" dur="500"/>
                                        <p:tgtEl>
                                          <p:spTgt spid="38"/>
                                        </p:tgtEl>
                                      </p:cBhvr>
                                    </p:animEffect>
                                  </p:childTnLst>
                                </p:cTn>
                              </p:par>
                            </p:childTnLst>
                          </p:cTn>
                        </p:par>
                        <p:par>
                          <p:cTn id="38" fill="hold">
                            <p:stCondLst>
                              <p:cond delay="1750"/>
                            </p:stCondLst>
                            <p:childTnLst>
                              <p:par>
                                <p:cTn id="39" presetID="22" presetClass="entr" presetSubtype="4" fill="hold" grpId="0" nodeType="afterEffect">
                                  <p:stCondLst>
                                    <p:cond delay="0"/>
                                  </p:stCondLst>
                                  <p:childTnLst>
                                    <p:set>
                                      <p:cBhvr>
                                        <p:cTn id="40" dur="1" fill="hold">
                                          <p:stCondLst>
                                            <p:cond delay="0"/>
                                          </p:stCondLst>
                                        </p:cTn>
                                        <p:tgtEl>
                                          <p:spTgt spid="31"/>
                                        </p:tgtEl>
                                        <p:attrNameLst>
                                          <p:attrName>style.visibility</p:attrName>
                                        </p:attrNameLst>
                                      </p:cBhvr>
                                      <p:to>
                                        <p:strVal val="visible"/>
                                      </p:to>
                                    </p:set>
                                    <p:animEffect transition="in" filter="wipe(down)">
                                      <p:cBhvr>
                                        <p:cTn id="41" dur="500"/>
                                        <p:tgtEl>
                                          <p:spTgt spid="31"/>
                                        </p:tgtEl>
                                      </p:cBhvr>
                                    </p:animEffect>
                                  </p:childTnLst>
                                </p:cTn>
                              </p:par>
                              <p:par>
                                <p:cTn id="42" presetID="41" presetClass="entr" presetSubtype="0" fill="hold" grpId="0" nodeType="withEffect">
                                  <p:stCondLst>
                                    <p:cond delay="0"/>
                                  </p:stCondLst>
                                  <p:iterate type="lt">
                                    <p:tmPct val="10000"/>
                                  </p:iterate>
                                  <p:childTnLst>
                                    <p:set>
                                      <p:cBhvr>
                                        <p:cTn id="43" dur="1" fill="hold">
                                          <p:stCondLst>
                                            <p:cond delay="0"/>
                                          </p:stCondLst>
                                        </p:cTn>
                                        <p:tgtEl>
                                          <p:spTgt spid="39">
                                            <p:txEl>
                                              <p:pRg st="0" end="0"/>
                                            </p:txEl>
                                          </p:spTgt>
                                        </p:tgtEl>
                                        <p:attrNameLst>
                                          <p:attrName>style.visibility</p:attrName>
                                        </p:attrNameLst>
                                      </p:cBhvr>
                                      <p:to>
                                        <p:strVal val="visible"/>
                                      </p:to>
                                    </p:set>
                                    <p:anim calcmode="lin" valueType="num">
                                      <p:cBhvr>
                                        <p:cTn id="44" dur="250" fill="hold"/>
                                        <p:tgtEl>
                                          <p:spTgt spid="39">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45" dur="250" fill="hold"/>
                                        <p:tgtEl>
                                          <p:spTgt spid="39">
                                            <p:txEl>
                                              <p:pRg st="0" end="0"/>
                                            </p:txEl>
                                          </p:spTgt>
                                        </p:tgtEl>
                                        <p:attrNameLst>
                                          <p:attrName>ppt_y</p:attrName>
                                        </p:attrNameLst>
                                      </p:cBhvr>
                                      <p:tavLst>
                                        <p:tav tm="0">
                                          <p:val>
                                            <p:strVal val="#ppt_y"/>
                                          </p:val>
                                        </p:tav>
                                        <p:tav tm="100000">
                                          <p:val>
                                            <p:strVal val="#ppt_y"/>
                                          </p:val>
                                        </p:tav>
                                      </p:tavLst>
                                    </p:anim>
                                    <p:anim calcmode="lin" valueType="num">
                                      <p:cBhvr>
                                        <p:cTn id="46" dur="250" fill="hold"/>
                                        <p:tgtEl>
                                          <p:spTgt spid="39">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47" dur="250" fill="hold"/>
                                        <p:tgtEl>
                                          <p:spTgt spid="39">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48" dur="250" tmFilter="0,0; .5, 1; 1, 1"/>
                                        <p:tgtEl>
                                          <p:spTgt spid="39">
                                            <p:txEl>
                                              <p:pRg st="0" end="0"/>
                                            </p:txEl>
                                          </p:spTgt>
                                        </p:tgtEl>
                                      </p:cBhvr>
                                    </p:animEffect>
                                  </p:childTnLst>
                                </p:cTn>
                              </p:par>
                            </p:childTnLst>
                          </p:cTn>
                        </p:par>
                        <p:par>
                          <p:cTn id="49" fill="hold">
                            <p:stCondLst>
                              <p:cond delay="2250"/>
                            </p:stCondLst>
                            <p:childTnLst>
                              <p:par>
                                <p:cTn id="50" presetID="41" presetClass="entr" presetSubtype="0" fill="hold" grpId="0" nodeType="afterEffect">
                                  <p:stCondLst>
                                    <p:cond delay="0"/>
                                  </p:stCondLst>
                                  <p:iterate type="lt">
                                    <p:tmPct val="10000"/>
                                  </p:iterate>
                                  <p:childTnLst>
                                    <p:set>
                                      <p:cBhvr>
                                        <p:cTn id="51" dur="1" fill="hold">
                                          <p:stCondLst>
                                            <p:cond delay="0"/>
                                          </p:stCondLst>
                                        </p:cTn>
                                        <p:tgtEl>
                                          <p:spTgt spid="32">
                                            <p:txEl>
                                              <p:pRg st="0" end="0"/>
                                            </p:txEl>
                                          </p:spTgt>
                                        </p:tgtEl>
                                        <p:attrNameLst>
                                          <p:attrName>style.visibility</p:attrName>
                                        </p:attrNameLst>
                                      </p:cBhvr>
                                      <p:to>
                                        <p:strVal val="visible"/>
                                      </p:to>
                                    </p:set>
                                    <p:anim calcmode="lin" valueType="num">
                                      <p:cBhvr>
                                        <p:cTn id="52" dur="250" fill="hold"/>
                                        <p:tgtEl>
                                          <p:spTgt spid="32">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53" dur="250" fill="hold"/>
                                        <p:tgtEl>
                                          <p:spTgt spid="32">
                                            <p:txEl>
                                              <p:pRg st="0" end="0"/>
                                            </p:txEl>
                                          </p:spTgt>
                                        </p:tgtEl>
                                        <p:attrNameLst>
                                          <p:attrName>ppt_y</p:attrName>
                                        </p:attrNameLst>
                                      </p:cBhvr>
                                      <p:tavLst>
                                        <p:tav tm="0">
                                          <p:val>
                                            <p:strVal val="#ppt_y"/>
                                          </p:val>
                                        </p:tav>
                                        <p:tav tm="100000">
                                          <p:val>
                                            <p:strVal val="#ppt_y"/>
                                          </p:val>
                                        </p:tav>
                                      </p:tavLst>
                                    </p:anim>
                                    <p:anim calcmode="lin" valueType="num">
                                      <p:cBhvr>
                                        <p:cTn id="54" dur="250" fill="hold"/>
                                        <p:tgtEl>
                                          <p:spTgt spid="32">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55" dur="250" fill="hold"/>
                                        <p:tgtEl>
                                          <p:spTgt spid="32">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56" dur="250" tmFilter="0,0; .5, 1; 1, 1"/>
                                        <p:tgtEl>
                                          <p:spTgt spid="3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1" grpId="0"/>
      <p:bldP spid="32" grpId="0" uiExpand="1" build="p"/>
      <p:bldP spid="39"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组合 9">
            <a:extLst>
              <a:ext uri="{FF2B5EF4-FFF2-40B4-BE49-F238E27FC236}">
                <a16:creationId xmlns:a16="http://schemas.microsoft.com/office/drawing/2014/main" id="{E1EB975B-65E2-4821-97ED-032472CE8959}"/>
              </a:ext>
            </a:extLst>
          </p:cNvPr>
          <p:cNvGrpSpPr/>
          <p:nvPr/>
        </p:nvGrpSpPr>
        <p:grpSpPr>
          <a:xfrm>
            <a:off x="5518336" y="1686823"/>
            <a:ext cx="2977662" cy="1273020"/>
            <a:chOff x="6444756" y="2893637"/>
            <a:chExt cx="2977662" cy="1273020"/>
          </a:xfrm>
        </p:grpSpPr>
        <p:cxnSp>
          <p:nvCxnSpPr>
            <p:cNvPr id="26" name="MH_Other_1">
              <a:extLst>
                <a:ext uri="{FF2B5EF4-FFF2-40B4-BE49-F238E27FC236}">
                  <a16:creationId xmlns:a16="http://schemas.microsoft.com/office/drawing/2014/main" id="{5F5CC8CB-E5CA-4548-A2F9-37908BC11938}"/>
                </a:ext>
              </a:extLst>
            </p:cNvPr>
            <p:cNvCxnSpPr/>
            <p:nvPr>
              <p:custDataLst>
                <p:tags r:id="rId13"/>
              </p:custDataLst>
            </p:nvPr>
          </p:nvCxnSpPr>
          <p:spPr>
            <a:xfrm>
              <a:off x="6444756" y="2893637"/>
              <a:ext cx="2977662" cy="0"/>
            </a:xfrm>
            <a:prstGeom prst="line">
              <a:avLst/>
            </a:prstGeom>
            <a:ln>
              <a:gradFill>
                <a:gsLst>
                  <a:gs pos="0">
                    <a:schemeClr val="accent1">
                      <a:lumMod val="20000"/>
                      <a:lumOff val="80000"/>
                    </a:schemeClr>
                  </a:gs>
                  <a:gs pos="52000">
                    <a:schemeClr val="accent1"/>
                  </a:gs>
                  <a:gs pos="100000">
                    <a:schemeClr val="accent1">
                      <a:lumMod val="20000"/>
                      <a:lumOff val="80000"/>
                    </a:schemeClr>
                  </a:gs>
                </a:gsLst>
                <a:lin ang="10800000" scaled="0"/>
              </a:gradFill>
            </a:ln>
          </p:spPr>
          <p:style>
            <a:lnRef idx="1">
              <a:schemeClr val="accent1"/>
            </a:lnRef>
            <a:fillRef idx="0">
              <a:schemeClr val="accent1"/>
            </a:fillRef>
            <a:effectRef idx="0">
              <a:schemeClr val="accent1"/>
            </a:effectRef>
            <a:fontRef idx="minor">
              <a:schemeClr val="tx1"/>
            </a:fontRef>
          </p:style>
        </p:cxnSp>
        <p:cxnSp>
          <p:nvCxnSpPr>
            <p:cNvPr id="27" name="MH_Other_2">
              <a:extLst>
                <a:ext uri="{FF2B5EF4-FFF2-40B4-BE49-F238E27FC236}">
                  <a16:creationId xmlns:a16="http://schemas.microsoft.com/office/drawing/2014/main" id="{8A547174-9FEB-4A3F-A5B4-93B811B00724}"/>
                </a:ext>
              </a:extLst>
            </p:cNvPr>
            <p:cNvCxnSpPr/>
            <p:nvPr>
              <p:custDataLst>
                <p:tags r:id="rId14"/>
              </p:custDataLst>
            </p:nvPr>
          </p:nvCxnSpPr>
          <p:spPr>
            <a:xfrm flipV="1">
              <a:off x="6444756" y="2893642"/>
              <a:ext cx="0" cy="1273015"/>
            </a:xfrm>
            <a:prstGeom prst="line">
              <a:avLst/>
            </a:prstGeom>
            <a:ln>
              <a:gradFill>
                <a:gsLst>
                  <a:gs pos="0">
                    <a:schemeClr val="accent1">
                      <a:lumMod val="20000"/>
                      <a:lumOff val="80000"/>
                    </a:schemeClr>
                  </a:gs>
                  <a:gs pos="52000">
                    <a:schemeClr val="accent1"/>
                  </a:gs>
                  <a:gs pos="100000">
                    <a:schemeClr val="accent1">
                      <a:lumMod val="20000"/>
                      <a:lumOff val="80000"/>
                    </a:schemeClr>
                  </a:gs>
                </a:gsLst>
                <a:lin ang="5400000" scaled="0"/>
              </a:gradFill>
            </a:ln>
          </p:spPr>
          <p:style>
            <a:lnRef idx="1">
              <a:schemeClr val="accent1"/>
            </a:lnRef>
            <a:fillRef idx="0">
              <a:schemeClr val="accent1"/>
            </a:fillRef>
            <a:effectRef idx="0">
              <a:schemeClr val="accent1"/>
            </a:effectRef>
            <a:fontRef idx="minor">
              <a:schemeClr val="tx1"/>
            </a:fontRef>
          </p:style>
        </p:cxnSp>
        <p:cxnSp>
          <p:nvCxnSpPr>
            <p:cNvPr id="28" name="MH_Other_3">
              <a:extLst>
                <a:ext uri="{FF2B5EF4-FFF2-40B4-BE49-F238E27FC236}">
                  <a16:creationId xmlns:a16="http://schemas.microsoft.com/office/drawing/2014/main" id="{D3B7DC19-2258-43C5-903E-187F0911842A}"/>
                </a:ext>
              </a:extLst>
            </p:cNvPr>
            <p:cNvCxnSpPr/>
            <p:nvPr>
              <p:custDataLst>
                <p:tags r:id="rId15"/>
              </p:custDataLst>
            </p:nvPr>
          </p:nvCxnSpPr>
          <p:spPr>
            <a:xfrm>
              <a:off x="6444756" y="4166652"/>
              <a:ext cx="2977662" cy="0"/>
            </a:xfrm>
            <a:prstGeom prst="line">
              <a:avLst/>
            </a:prstGeom>
            <a:ln>
              <a:gradFill>
                <a:gsLst>
                  <a:gs pos="0">
                    <a:schemeClr val="accent1">
                      <a:lumMod val="20000"/>
                      <a:lumOff val="80000"/>
                    </a:schemeClr>
                  </a:gs>
                  <a:gs pos="52000">
                    <a:schemeClr val="accent1"/>
                  </a:gs>
                  <a:gs pos="100000">
                    <a:schemeClr val="accent1">
                      <a:lumMod val="20000"/>
                      <a:lumOff val="80000"/>
                    </a:schemeClr>
                  </a:gs>
                </a:gsLst>
                <a:lin ang="10800000" scaled="0"/>
              </a:gradFill>
            </a:ln>
          </p:spPr>
          <p:style>
            <a:lnRef idx="1">
              <a:schemeClr val="accent1"/>
            </a:lnRef>
            <a:fillRef idx="0">
              <a:schemeClr val="accent1"/>
            </a:fillRef>
            <a:effectRef idx="0">
              <a:schemeClr val="accent1"/>
            </a:effectRef>
            <a:fontRef idx="minor">
              <a:schemeClr val="tx1"/>
            </a:fontRef>
          </p:style>
        </p:cxnSp>
        <p:cxnSp>
          <p:nvCxnSpPr>
            <p:cNvPr id="31" name="MH_Other_4">
              <a:extLst>
                <a:ext uri="{FF2B5EF4-FFF2-40B4-BE49-F238E27FC236}">
                  <a16:creationId xmlns:a16="http://schemas.microsoft.com/office/drawing/2014/main" id="{DEAD45DC-0A8A-4541-94FD-F51A716ED046}"/>
                </a:ext>
              </a:extLst>
            </p:cNvPr>
            <p:cNvCxnSpPr/>
            <p:nvPr>
              <p:custDataLst>
                <p:tags r:id="rId16"/>
              </p:custDataLst>
            </p:nvPr>
          </p:nvCxnSpPr>
          <p:spPr>
            <a:xfrm flipV="1">
              <a:off x="9422418" y="2893642"/>
              <a:ext cx="0" cy="1273015"/>
            </a:xfrm>
            <a:prstGeom prst="line">
              <a:avLst/>
            </a:prstGeom>
            <a:ln>
              <a:gradFill>
                <a:gsLst>
                  <a:gs pos="0">
                    <a:schemeClr val="accent1">
                      <a:lumMod val="20000"/>
                      <a:lumOff val="80000"/>
                    </a:schemeClr>
                  </a:gs>
                  <a:gs pos="52000">
                    <a:schemeClr val="accent1"/>
                  </a:gs>
                  <a:gs pos="100000">
                    <a:schemeClr val="accent1">
                      <a:lumMod val="20000"/>
                      <a:lumOff val="80000"/>
                    </a:schemeClr>
                  </a:gs>
                </a:gsLst>
                <a:lin ang="5400000" scaled="0"/>
              </a:gradFill>
            </a:ln>
          </p:spPr>
          <p:style>
            <a:lnRef idx="1">
              <a:schemeClr val="accent1"/>
            </a:lnRef>
            <a:fillRef idx="0">
              <a:schemeClr val="accent1"/>
            </a:fillRef>
            <a:effectRef idx="0">
              <a:schemeClr val="accent1"/>
            </a:effectRef>
            <a:fontRef idx="minor">
              <a:schemeClr val="tx1"/>
            </a:fontRef>
          </p:style>
        </p:cxnSp>
        <p:sp>
          <p:nvSpPr>
            <p:cNvPr id="34" name="MH_Text_1">
              <a:extLst>
                <a:ext uri="{FF2B5EF4-FFF2-40B4-BE49-F238E27FC236}">
                  <a16:creationId xmlns:a16="http://schemas.microsoft.com/office/drawing/2014/main" id="{55F10988-2942-46EA-8D1F-2A05C2FFA7E3}"/>
                </a:ext>
              </a:extLst>
            </p:cNvPr>
            <p:cNvSpPr txBox="1"/>
            <p:nvPr>
              <p:custDataLst>
                <p:tags r:id="rId17"/>
              </p:custDataLst>
            </p:nvPr>
          </p:nvSpPr>
          <p:spPr>
            <a:xfrm>
              <a:off x="6528374" y="2949187"/>
              <a:ext cx="2787505" cy="1186497"/>
            </a:xfrm>
            <a:prstGeom prst="rect">
              <a:avLst/>
            </a:prstGeom>
            <a:noFill/>
          </p:spPr>
          <p:txBody>
            <a:bodyPr wrap="square" rtlCol="0" anchor="ctr" anchorCtr="0">
              <a:normAutofit/>
            </a:bodyPr>
            <a:lstStyle/>
            <a:p>
              <a:pPr>
                <a:lnSpc>
                  <a:spcPct val="150000"/>
                </a:lnSpc>
              </a:pPr>
              <a:r>
                <a:rPr lang="zh-CN" altLang="en-US" sz="1200" dirty="0" smtClean="0">
                  <a:ea typeface="幼圆" panose="02010509060101010101" pitchFamily="49" charset="-122"/>
                </a:rPr>
                <a:t>数据集：行人存在遮挡、摄像机拍摄角度问题（整体比例小、部分）</a:t>
              </a:r>
              <a:endParaRPr lang="zh-CN" altLang="en-US" sz="1200" dirty="0">
                <a:ea typeface="幼圆" panose="02010509060101010101" pitchFamily="49" charset="-122"/>
              </a:endParaRPr>
            </a:p>
          </p:txBody>
        </p:sp>
      </p:grpSp>
      <p:grpSp>
        <p:nvGrpSpPr>
          <p:cNvPr id="13" name="组合 12">
            <a:extLst>
              <a:ext uri="{FF2B5EF4-FFF2-40B4-BE49-F238E27FC236}">
                <a16:creationId xmlns:a16="http://schemas.microsoft.com/office/drawing/2014/main" id="{92A77DBF-706F-4A45-A302-EFF93FBED7F0}"/>
              </a:ext>
            </a:extLst>
          </p:cNvPr>
          <p:cNvGrpSpPr/>
          <p:nvPr/>
        </p:nvGrpSpPr>
        <p:grpSpPr>
          <a:xfrm>
            <a:off x="2145271" y="2444407"/>
            <a:ext cx="2776868" cy="2362701"/>
            <a:chOff x="2145271" y="2444407"/>
            <a:chExt cx="2776868" cy="2362701"/>
          </a:xfrm>
        </p:grpSpPr>
        <p:pic>
          <p:nvPicPr>
            <p:cNvPr id="39" name="图片 38">
              <a:extLst>
                <a:ext uri="{FF2B5EF4-FFF2-40B4-BE49-F238E27FC236}">
                  <a16:creationId xmlns:a16="http://schemas.microsoft.com/office/drawing/2014/main" id="{8C41D128-BB01-4FEF-BF4A-BF193F270D88}"/>
                </a:ext>
              </a:extLst>
            </p:cNvPr>
            <p:cNvPicPr>
              <a:picLocks noChangeAspect="1"/>
            </p:cNvPicPr>
            <p:nvPr/>
          </p:nvPicPr>
          <p:blipFill>
            <a:blip r:embed="rId20">
              <a:duotone>
                <a:schemeClr val="accent2">
                  <a:shade val="45000"/>
                  <a:satMod val="135000"/>
                </a:schemeClr>
                <a:prstClr val="white"/>
              </a:duotone>
            </a:blip>
            <a:stretch>
              <a:fillRect/>
            </a:stretch>
          </p:blipFill>
          <p:spPr>
            <a:xfrm rot="17744825">
              <a:off x="2469499" y="2120179"/>
              <a:ext cx="1112707" cy="1761163"/>
            </a:xfrm>
            <a:prstGeom prst="rect">
              <a:avLst/>
            </a:prstGeom>
          </p:spPr>
        </p:pic>
        <p:pic>
          <p:nvPicPr>
            <p:cNvPr id="41" name="图片 40">
              <a:extLst>
                <a:ext uri="{FF2B5EF4-FFF2-40B4-BE49-F238E27FC236}">
                  <a16:creationId xmlns:a16="http://schemas.microsoft.com/office/drawing/2014/main" id="{BF87DB65-DEC6-44D4-86F4-458322352945}"/>
                </a:ext>
              </a:extLst>
            </p:cNvPr>
            <p:cNvPicPr>
              <a:picLocks noChangeAspect="1"/>
            </p:cNvPicPr>
            <p:nvPr/>
          </p:nvPicPr>
          <p:blipFill>
            <a:blip r:embed="rId20">
              <a:duotone>
                <a:schemeClr val="accent2">
                  <a:shade val="45000"/>
                  <a:satMod val="135000"/>
                </a:schemeClr>
                <a:prstClr val="white"/>
              </a:duotone>
            </a:blip>
            <a:stretch>
              <a:fillRect/>
            </a:stretch>
          </p:blipFill>
          <p:spPr>
            <a:xfrm rot="6734859">
              <a:off x="3501360" y="3386329"/>
              <a:ext cx="1080395" cy="1761163"/>
            </a:xfrm>
            <a:prstGeom prst="rect">
              <a:avLst/>
            </a:prstGeom>
          </p:spPr>
        </p:pic>
      </p:grpSp>
      <p:grpSp>
        <p:nvGrpSpPr>
          <p:cNvPr id="12" name="组合 11">
            <a:extLst>
              <a:ext uri="{FF2B5EF4-FFF2-40B4-BE49-F238E27FC236}">
                <a16:creationId xmlns:a16="http://schemas.microsoft.com/office/drawing/2014/main" id="{7197DEA9-03FC-4B0B-8456-EF0FA7AEBF72}"/>
              </a:ext>
            </a:extLst>
          </p:cNvPr>
          <p:cNvGrpSpPr/>
          <p:nvPr/>
        </p:nvGrpSpPr>
        <p:grpSpPr>
          <a:xfrm>
            <a:off x="2669875" y="2012614"/>
            <a:ext cx="1721836" cy="3267297"/>
            <a:chOff x="2669875" y="2012614"/>
            <a:chExt cx="1721836" cy="3267297"/>
          </a:xfrm>
        </p:grpSpPr>
        <p:pic>
          <p:nvPicPr>
            <p:cNvPr id="38" name="图片 37">
              <a:extLst>
                <a:ext uri="{FF2B5EF4-FFF2-40B4-BE49-F238E27FC236}">
                  <a16:creationId xmlns:a16="http://schemas.microsoft.com/office/drawing/2014/main" id="{E9B0278E-A266-4BA3-985C-D609F8BA1933}"/>
                </a:ext>
              </a:extLst>
            </p:cNvPr>
            <p:cNvPicPr>
              <a:picLocks noChangeAspect="1"/>
            </p:cNvPicPr>
            <p:nvPr/>
          </p:nvPicPr>
          <p:blipFill>
            <a:blip r:embed="rId20">
              <a:duotone>
                <a:schemeClr val="accent4">
                  <a:shade val="45000"/>
                  <a:satMod val="135000"/>
                </a:schemeClr>
                <a:prstClr val="white"/>
              </a:duotone>
            </a:blip>
            <a:stretch>
              <a:fillRect/>
            </a:stretch>
          </p:blipFill>
          <p:spPr>
            <a:xfrm>
              <a:off x="3372426" y="2012614"/>
              <a:ext cx="1019285" cy="1761164"/>
            </a:xfrm>
            <a:prstGeom prst="rect">
              <a:avLst/>
            </a:prstGeom>
          </p:spPr>
        </p:pic>
        <p:pic>
          <p:nvPicPr>
            <p:cNvPr id="42" name="图片 41">
              <a:extLst>
                <a:ext uri="{FF2B5EF4-FFF2-40B4-BE49-F238E27FC236}">
                  <a16:creationId xmlns:a16="http://schemas.microsoft.com/office/drawing/2014/main" id="{5EFAA0DA-64CD-45FE-80A6-02BE03A15500}"/>
                </a:ext>
              </a:extLst>
            </p:cNvPr>
            <p:cNvPicPr>
              <a:picLocks noChangeAspect="1"/>
            </p:cNvPicPr>
            <p:nvPr/>
          </p:nvPicPr>
          <p:blipFill>
            <a:blip r:embed="rId20">
              <a:duotone>
                <a:schemeClr val="accent4">
                  <a:shade val="45000"/>
                  <a:satMod val="135000"/>
                </a:schemeClr>
                <a:prstClr val="white"/>
              </a:duotone>
            </a:blip>
            <a:stretch>
              <a:fillRect/>
            </a:stretch>
          </p:blipFill>
          <p:spPr>
            <a:xfrm rot="13374121" flipH="1">
              <a:off x="2669875" y="3518747"/>
              <a:ext cx="942377" cy="1761164"/>
            </a:xfrm>
            <a:prstGeom prst="rect">
              <a:avLst/>
            </a:prstGeom>
          </p:spPr>
        </p:pic>
      </p:grpSp>
      <p:grpSp>
        <p:nvGrpSpPr>
          <p:cNvPr id="14" name="组合 13">
            <a:extLst>
              <a:ext uri="{FF2B5EF4-FFF2-40B4-BE49-F238E27FC236}">
                <a16:creationId xmlns:a16="http://schemas.microsoft.com/office/drawing/2014/main" id="{A05C672B-E6DA-4709-A922-4BDC661AE39A}"/>
              </a:ext>
            </a:extLst>
          </p:cNvPr>
          <p:cNvGrpSpPr/>
          <p:nvPr/>
        </p:nvGrpSpPr>
        <p:grpSpPr>
          <a:xfrm>
            <a:off x="1789430" y="3061005"/>
            <a:ext cx="3361322" cy="1261439"/>
            <a:chOff x="1789430" y="3061005"/>
            <a:chExt cx="3361322" cy="1261439"/>
          </a:xfrm>
        </p:grpSpPr>
        <p:pic>
          <p:nvPicPr>
            <p:cNvPr id="40" name="图片 39">
              <a:extLst>
                <a:ext uri="{FF2B5EF4-FFF2-40B4-BE49-F238E27FC236}">
                  <a16:creationId xmlns:a16="http://schemas.microsoft.com/office/drawing/2014/main" id="{5557B4E9-369A-4D67-AF39-FA71EA75D15A}"/>
                </a:ext>
              </a:extLst>
            </p:cNvPr>
            <p:cNvPicPr>
              <a:picLocks noChangeAspect="1"/>
            </p:cNvPicPr>
            <p:nvPr/>
          </p:nvPicPr>
          <p:blipFill>
            <a:blip r:embed="rId20"/>
            <a:stretch>
              <a:fillRect/>
            </a:stretch>
          </p:blipFill>
          <p:spPr>
            <a:xfrm rot="3389928">
              <a:off x="3729973" y="2720621"/>
              <a:ext cx="1080395" cy="1761163"/>
            </a:xfrm>
            <a:prstGeom prst="rect">
              <a:avLst/>
            </a:prstGeom>
          </p:spPr>
        </p:pic>
        <p:pic>
          <p:nvPicPr>
            <p:cNvPr id="43" name="图片 42">
              <a:extLst>
                <a:ext uri="{FF2B5EF4-FFF2-40B4-BE49-F238E27FC236}">
                  <a16:creationId xmlns:a16="http://schemas.microsoft.com/office/drawing/2014/main" id="{F977A7E7-C1D6-4647-BFD4-2CBB68892B69}"/>
                </a:ext>
              </a:extLst>
            </p:cNvPr>
            <p:cNvPicPr>
              <a:picLocks noChangeAspect="1"/>
            </p:cNvPicPr>
            <p:nvPr/>
          </p:nvPicPr>
          <p:blipFill>
            <a:blip r:embed="rId20"/>
            <a:stretch>
              <a:fillRect/>
            </a:stretch>
          </p:blipFill>
          <p:spPr>
            <a:xfrm rot="17297874" flipH="1">
              <a:off x="2129814" y="2901665"/>
              <a:ext cx="1080395" cy="1761163"/>
            </a:xfrm>
            <a:prstGeom prst="rect">
              <a:avLst/>
            </a:prstGeom>
          </p:spPr>
        </p:pic>
      </p:grpSp>
      <p:sp>
        <p:nvSpPr>
          <p:cNvPr id="37" name="PA_椭圆 1">
            <a:extLst>
              <a:ext uri="{FF2B5EF4-FFF2-40B4-BE49-F238E27FC236}">
                <a16:creationId xmlns:a16="http://schemas.microsoft.com/office/drawing/2014/main" id="{6F139334-FF6C-4BAC-B3D1-BB0EA7456F0A}"/>
              </a:ext>
            </a:extLst>
          </p:cNvPr>
          <p:cNvSpPr/>
          <p:nvPr>
            <p:custDataLst>
              <p:tags r:id="rId2"/>
            </p:custDataLst>
          </p:nvPr>
        </p:nvSpPr>
        <p:spPr bwMode="auto">
          <a:xfrm>
            <a:off x="2890382" y="2992897"/>
            <a:ext cx="1353065" cy="1353065"/>
          </a:xfrm>
          <a:prstGeom prst="ellipse">
            <a:avLst/>
          </a:prstGeom>
          <a:solidFill>
            <a:schemeClr val="bg1"/>
          </a:solidFill>
          <a:ln w="57150">
            <a:solidFill>
              <a:schemeClr val="bg1"/>
            </a:solidFill>
            <a:round/>
            <a:headEnd/>
            <a:tailEnd/>
          </a:ln>
        </p:spPr>
        <p:txBody>
          <a:bodyPr rot="0" spcFirstLastPara="0" vert="horz" wrap="none" lIns="91440" tIns="45720" rIns="91440" bIns="45720" anchor="ctr" anchorCtr="1" forceAA="0" compatLnSpc="1">
            <a:prstTxWarp prst="textNoShape">
              <a:avLst/>
            </a:prstTxWarp>
            <a:noAutofit/>
          </a:bodyPr>
          <a:lstStyle/>
          <a:p>
            <a:pPr algn="ctr"/>
            <a:r>
              <a:rPr lang="zh-CN" altLang="en-US" sz="2400" dirty="0" smtClean="0">
                <a:solidFill>
                  <a:schemeClr val="accent4">
                    <a:lumMod val="75000"/>
                  </a:schemeClr>
                </a:solidFill>
                <a:latin typeface="Arial" panose="020B0604020202020204" pitchFamily="34" charset="0"/>
                <a:ea typeface="幼圆" panose="02010509060101010101" pitchFamily="49" charset="-122"/>
                <a:cs typeface="Arial" panose="020B0604020202020204" pitchFamily="34" charset="0"/>
              </a:rPr>
              <a:t>存在</a:t>
            </a:r>
            <a:endParaRPr lang="en-US" altLang="zh-CN" sz="2400" dirty="0" smtClean="0">
              <a:solidFill>
                <a:schemeClr val="accent4">
                  <a:lumMod val="75000"/>
                </a:schemeClr>
              </a:solidFill>
              <a:latin typeface="Arial" panose="020B0604020202020204" pitchFamily="34" charset="0"/>
              <a:ea typeface="幼圆" panose="02010509060101010101" pitchFamily="49" charset="-122"/>
              <a:cs typeface="Arial" panose="020B0604020202020204" pitchFamily="34" charset="0"/>
            </a:endParaRPr>
          </a:p>
          <a:p>
            <a:pPr algn="ctr"/>
            <a:r>
              <a:rPr lang="zh-CN" altLang="en-US" sz="2400" dirty="0" smtClean="0">
                <a:solidFill>
                  <a:schemeClr val="accent4">
                    <a:lumMod val="75000"/>
                  </a:schemeClr>
                </a:solidFill>
                <a:latin typeface="Arial" panose="020B0604020202020204" pitchFamily="34" charset="0"/>
                <a:ea typeface="幼圆" panose="02010509060101010101" pitchFamily="49" charset="-122"/>
                <a:cs typeface="Arial" panose="020B0604020202020204" pitchFamily="34" charset="0"/>
              </a:rPr>
              <a:t>的问题</a:t>
            </a:r>
            <a:endParaRPr lang="en-US" altLang="zh-CN" sz="2400" dirty="0">
              <a:solidFill>
                <a:schemeClr val="accent4">
                  <a:lumMod val="75000"/>
                </a:schemeClr>
              </a:solidFill>
              <a:latin typeface="Arial" panose="020B0604020202020204" pitchFamily="34" charset="0"/>
              <a:ea typeface="幼圆" panose="02010509060101010101" pitchFamily="49" charset="-122"/>
              <a:cs typeface="Arial" panose="020B0604020202020204" pitchFamily="34" charset="0"/>
            </a:endParaRPr>
          </a:p>
        </p:txBody>
      </p:sp>
      <p:sp>
        <p:nvSpPr>
          <p:cNvPr id="45" name="文本框 44">
            <a:extLst>
              <a:ext uri="{FF2B5EF4-FFF2-40B4-BE49-F238E27FC236}">
                <a16:creationId xmlns:a16="http://schemas.microsoft.com/office/drawing/2014/main" id="{F3571A89-98AE-4F0F-9950-64C3A9E08C15}"/>
              </a:ext>
            </a:extLst>
          </p:cNvPr>
          <p:cNvSpPr txBox="1"/>
          <p:nvPr/>
        </p:nvSpPr>
        <p:spPr>
          <a:xfrm>
            <a:off x="4348680" y="311149"/>
            <a:ext cx="3494640" cy="523220"/>
          </a:xfrm>
          <a:prstGeom prst="rect">
            <a:avLst/>
          </a:prstGeom>
          <a:noFill/>
        </p:spPr>
        <p:txBody>
          <a:bodyPr wrap="square" rtlCol="0">
            <a:spAutoFit/>
          </a:bodyPr>
          <a:lstStyle/>
          <a:p>
            <a:pPr algn="ctr"/>
            <a:r>
              <a:rPr lang="zh-CN" altLang="en-US" sz="2800" dirty="0" smtClean="0">
                <a:solidFill>
                  <a:srgbClr val="55B577"/>
                </a:solidFill>
                <a:latin typeface="迷你简细倩" panose="03000509000000000000" pitchFamily="65" charset="-122"/>
                <a:ea typeface="迷你简细倩" panose="03000509000000000000" pitchFamily="65" charset="-122"/>
              </a:rPr>
              <a:t>问题提出</a:t>
            </a:r>
            <a:endParaRPr lang="zh-CN" altLang="en-US" sz="1400" dirty="0">
              <a:solidFill>
                <a:srgbClr val="55B577"/>
              </a:solidFill>
              <a:latin typeface="迷你简细倩" panose="03000509000000000000" pitchFamily="65" charset="-122"/>
              <a:ea typeface="迷你简细倩" panose="03000509000000000000" pitchFamily="65" charset="-122"/>
            </a:endParaRPr>
          </a:p>
        </p:txBody>
      </p:sp>
      <p:grpSp>
        <p:nvGrpSpPr>
          <p:cNvPr id="46" name="组合 45">
            <a:extLst>
              <a:ext uri="{FF2B5EF4-FFF2-40B4-BE49-F238E27FC236}">
                <a16:creationId xmlns:a16="http://schemas.microsoft.com/office/drawing/2014/main" id="{1628F6E4-A451-4CB1-9E16-0AC75FF6CD35}"/>
              </a:ext>
            </a:extLst>
          </p:cNvPr>
          <p:cNvGrpSpPr/>
          <p:nvPr/>
        </p:nvGrpSpPr>
        <p:grpSpPr>
          <a:xfrm>
            <a:off x="7155413" y="3247894"/>
            <a:ext cx="2977662" cy="1273020"/>
            <a:chOff x="6444756" y="2893637"/>
            <a:chExt cx="2977662" cy="1273020"/>
          </a:xfrm>
        </p:grpSpPr>
        <p:cxnSp>
          <p:nvCxnSpPr>
            <p:cNvPr id="47" name="MH_Other_1">
              <a:extLst>
                <a:ext uri="{FF2B5EF4-FFF2-40B4-BE49-F238E27FC236}">
                  <a16:creationId xmlns:a16="http://schemas.microsoft.com/office/drawing/2014/main" id="{717DF3DD-8EFE-4BD5-B362-FFB949CC7C8F}"/>
                </a:ext>
              </a:extLst>
            </p:cNvPr>
            <p:cNvCxnSpPr/>
            <p:nvPr>
              <p:custDataLst>
                <p:tags r:id="rId8"/>
              </p:custDataLst>
            </p:nvPr>
          </p:nvCxnSpPr>
          <p:spPr>
            <a:xfrm>
              <a:off x="6444756" y="2893637"/>
              <a:ext cx="2977662" cy="0"/>
            </a:xfrm>
            <a:prstGeom prst="line">
              <a:avLst/>
            </a:prstGeom>
            <a:ln>
              <a:gradFill>
                <a:gsLst>
                  <a:gs pos="0">
                    <a:schemeClr val="accent1">
                      <a:lumMod val="20000"/>
                      <a:lumOff val="80000"/>
                    </a:schemeClr>
                  </a:gs>
                  <a:gs pos="52000">
                    <a:schemeClr val="accent1"/>
                  </a:gs>
                  <a:gs pos="100000">
                    <a:schemeClr val="accent1">
                      <a:lumMod val="20000"/>
                      <a:lumOff val="80000"/>
                    </a:schemeClr>
                  </a:gs>
                </a:gsLst>
                <a:lin ang="10800000" scaled="0"/>
              </a:gradFill>
            </a:ln>
          </p:spPr>
          <p:style>
            <a:lnRef idx="1">
              <a:schemeClr val="accent1"/>
            </a:lnRef>
            <a:fillRef idx="0">
              <a:schemeClr val="accent1"/>
            </a:fillRef>
            <a:effectRef idx="0">
              <a:schemeClr val="accent1"/>
            </a:effectRef>
            <a:fontRef idx="minor">
              <a:schemeClr val="tx1"/>
            </a:fontRef>
          </p:style>
        </p:cxnSp>
        <p:cxnSp>
          <p:nvCxnSpPr>
            <p:cNvPr id="48" name="MH_Other_2">
              <a:extLst>
                <a:ext uri="{FF2B5EF4-FFF2-40B4-BE49-F238E27FC236}">
                  <a16:creationId xmlns:a16="http://schemas.microsoft.com/office/drawing/2014/main" id="{918A3832-395A-456F-A4F5-1A81684BA220}"/>
                </a:ext>
              </a:extLst>
            </p:cNvPr>
            <p:cNvCxnSpPr/>
            <p:nvPr>
              <p:custDataLst>
                <p:tags r:id="rId9"/>
              </p:custDataLst>
            </p:nvPr>
          </p:nvCxnSpPr>
          <p:spPr>
            <a:xfrm flipV="1">
              <a:off x="6444756" y="2893642"/>
              <a:ext cx="0" cy="1273015"/>
            </a:xfrm>
            <a:prstGeom prst="line">
              <a:avLst/>
            </a:prstGeom>
            <a:ln>
              <a:gradFill>
                <a:gsLst>
                  <a:gs pos="0">
                    <a:schemeClr val="accent1">
                      <a:lumMod val="20000"/>
                      <a:lumOff val="80000"/>
                    </a:schemeClr>
                  </a:gs>
                  <a:gs pos="52000">
                    <a:schemeClr val="accent1"/>
                  </a:gs>
                  <a:gs pos="100000">
                    <a:schemeClr val="accent1">
                      <a:lumMod val="20000"/>
                      <a:lumOff val="80000"/>
                    </a:schemeClr>
                  </a:gs>
                </a:gsLst>
                <a:lin ang="5400000" scaled="0"/>
              </a:gradFill>
            </a:ln>
          </p:spPr>
          <p:style>
            <a:lnRef idx="1">
              <a:schemeClr val="accent1"/>
            </a:lnRef>
            <a:fillRef idx="0">
              <a:schemeClr val="accent1"/>
            </a:fillRef>
            <a:effectRef idx="0">
              <a:schemeClr val="accent1"/>
            </a:effectRef>
            <a:fontRef idx="minor">
              <a:schemeClr val="tx1"/>
            </a:fontRef>
          </p:style>
        </p:cxnSp>
        <p:cxnSp>
          <p:nvCxnSpPr>
            <p:cNvPr id="49" name="MH_Other_3">
              <a:extLst>
                <a:ext uri="{FF2B5EF4-FFF2-40B4-BE49-F238E27FC236}">
                  <a16:creationId xmlns:a16="http://schemas.microsoft.com/office/drawing/2014/main" id="{293179A2-E3A9-4FA0-A346-750FD166DA37}"/>
                </a:ext>
              </a:extLst>
            </p:cNvPr>
            <p:cNvCxnSpPr/>
            <p:nvPr>
              <p:custDataLst>
                <p:tags r:id="rId10"/>
              </p:custDataLst>
            </p:nvPr>
          </p:nvCxnSpPr>
          <p:spPr>
            <a:xfrm>
              <a:off x="6444756" y="4166652"/>
              <a:ext cx="2977662" cy="0"/>
            </a:xfrm>
            <a:prstGeom prst="line">
              <a:avLst/>
            </a:prstGeom>
            <a:ln>
              <a:gradFill>
                <a:gsLst>
                  <a:gs pos="0">
                    <a:schemeClr val="accent1">
                      <a:lumMod val="20000"/>
                      <a:lumOff val="80000"/>
                    </a:schemeClr>
                  </a:gs>
                  <a:gs pos="52000">
                    <a:schemeClr val="accent1"/>
                  </a:gs>
                  <a:gs pos="100000">
                    <a:schemeClr val="accent1">
                      <a:lumMod val="20000"/>
                      <a:lumOff val="80000"/>
                    </a:schemeClr>
                  </a:gs>
                </a:gsLst>
                <a:lin ang="10800000" scaled="0"/>
              </a:gradFill>
            </a:ln>
          </p:spPr>
          <p:style>
            <a:lnRef idx="1">
              <a:schemeClr val="accent1"/>
            </a:lnRef>
            <a:fillRef idx="0">
              <a:schemeClr val="accent1"/>
            </a:fillRef>
            <a:effectRef idx="0">
              <a:schemeClr val="accent1"/>
            </a:effectRef>
            <a:fontRef idx="minor">
              <a:schemeClr val="tx1"/>
            </a:fontRef>
          </p:style>
        </p:cxnSp>
        <p:cxnSp>
          <p:nvCxnSpPr>
            <p:cNvPr id="50" name="MH_Other_4">
              <a:extLst>
                <a:ext uri="{FF2B5EF4-FFF2-40B4-BE49-F238E27FC236}">
                  <a16:creationId xmlns:a16="http://schemas.microsoft.com/office/drawing/2014/main" id="{9FAF0268-6452-4084-A51A-A62C16A78F68}"/>
                </a:ext>
              </a:extLst>
            </p:cNvPr>
            <p:cNvCxnSpPr/>
            <p:nvPr>
              <p:custDataLst>
                <p:tags r:id="rId11"/>
              </p:custDataLst>
            </p:nvPr>
          </p:nvCxnSpPr>
          <p:spPr>
            <a:xfrm flipV="1">
              <a:off x="9422418" y="2893642"/>
              <a:ext cx="0" cy="1273015"/>
            </a:xfrm>
            <a:prstGeom prst="line">
              <a:avLst/>
            </a:prstGeom>
            <a:ln>
              <a:gradFill>
                <a:gsLst>
                  <a:gs pos="0">
                    <a:schemeClr val="accent1">
                      <a:lumMod val="20000"/>
                      <a:lumOff val="80000"/>
                    </a:schemeClr>
                  </a:gs>
                  <a:gs pos="52000">
                    <a:schemeClr val="accent1"/>
                  </a:gs>
                  <a:gs pos="100000">
                    <a:schemeClr val="accent1">
                      <a:lumMod val="20000"/>
                      <a:lumOff val="80000"/>
                    </a:schemeClr>
                  </a:gs>
                </a:gsLst>
                <a:lin ang="5400000" scaled="0"/>
              </a:gradFill>
            </a:ln>
          </p:spPr>
          <p:style>
            <a:lnRef idx="1">
              <a:schemeClr val="accent1"/>
            </a:lnRef>
            <a:fillRef idx="0">
              <a:schemeClr val="accent1"/>
            </a:fillRef>
            <a:effectRef idx="0">
              <a:schemeClr val="accent1"/>
            </a:effectRef>
            <a:fontRef idx="minor">
              <a:schemeClr val="tx1"/>
            </a:fontRef>
          </p:style>
        </p:cxnSp>
        <p:sp>
          <p:nvSpPr>
            <p:cNvPr id="51" name="MH_Text_1">
              <a:extLst>
                <a:ext uri="{FF2B5EF4-FFF2-40B4-BE49-F238E27FC236}">
                  <a16:creationId xmlns:a16="http://schemas.microsoft.com/office/drawing/2014/main" id="{D004CE52-ED8A-448C-9871-1D93C8D5FEDC}"/>
                </a:ext>
              </a:extLst>
            </p:cNvPr>
            <p:cNvSpPr txBox="1"/>
            <p:nvPr>
              <p:custDataLst>
                <p:tags r:id="rId12"/>
              </p:custDataLst>
            </p:nvPr>
          </p:nvSpPr>
          <p:spPr>
            <a:xfrm>
              <a:off x="6528374" y="2949187"/>
              <a:ext cx="2787505" cy="1186497"/>
            </a:xfrm>
            <a:prstGeom prst="rect">
              <a:avLst/>
            </a:prstGeom>
            <a:noFill/>
          </p:spPr>
          <p:txBody>
            <a:bodyPr wrap="square" rtlCol="0" anchor="ctr" anchorCtr="0">
              <a:normAutofit/>
            </a:bodyPr>
            <a:lstStyle/>
            <a:p>
              <a:pPr>
                <a:lnSpc>
                  <a:spcPct val="150000"/>
                </a:lnSpc>
              </a:pPr>
              <a:r>
                <a:rPr lang="zh-CN" altLang="en-US" sz="1200" dirty="0" smtClean="0">
                  <a:solidFill>
                    <a:schemeClr val="tx1">
                      <a:lumMod val="65000"/>
                      <a:lumOff val="35000"/>
                    </a:schemeClr>
                  </a:solidFill>
                  <a:ea typeface="幼圆" panose="02010509060101010101" pitchFamily="49" charset="-122"/>
                </a:rPr>
                <a:t>危害：准确率大大降低，非对齐部分将成为干扰因素。</a:t>
              </a:r>
              <a:endParaRPr lang="zh-CN" altLang="en-US" sz="1200" dirty="0">
                <a:ea typeface="幼圆" panose="02010509060101010101" pitchFamily="49" charset="-122"/>
              </a:endParaRPr>
            </a:p>
          </p:txBody>
        </p:sp>
      </p:grpSp>
      <p:grpSp>
        <p:nvGrpSpPr>
          <p:cNvPr id="64" name="组合 63">
            <a:extLst>
              <a:ext uri="{FF2B5EF4-FFF2-40B4-BE49-F238E27FC236}">
                <a16:creationId xmlns:a16="http://schemas.microsoft.com/office/drawing/2014/main" id="{8B303807-78BA-4F13-BEF2-3A708FA45EC3}"/>
              </a:ext>
            </a:extLst>
          </p:cNvPr>
          <p:cNvGrpSpPr/>
          <p:nvPr/>
        </p:nvGrpSpPr>
        <p:grpSpPr>
          <a:xfrm>
            <a:off x="5122200" y="4844465"/>
            <a:ext cx="2977662" cy="1273020"/>
            <a:chOff x="6444756" y="2893637"/>
            <a:chExt cx="2977662" cy="1273020"/>
          </a:xfrm>
        </p:grpSpPr>
        <p:cxnSp>
          <p:nvCxnSpPr>
            <p:cNvPr id="65" name="MH_Other_1">
              <a:extLst>
                <a:ext uri="{FF2B5EF4-FFF2-40B4-BE49-F238E27FC236}">
                  <a16:creationId xmlns:a16="http://schemas.microsoft.com/office/drawing/2014/main" id="{D8435247-C81C-4921-859D-8C1B03D0668C}"/>
                </a:ext>
              </a:extLst>
            </p:cNvPr>
            <p:cNvCxnSpPr/>
            <p:nvPr>
              <p:custDataLst>
                <p:tags r:id="rId3"/>
              </p:custDataLst>
            </p:nvPr>
          </p:nvCxnSpPr>
          <p:spPr>
            <a:xfrm>
              <a:off x="6444756" y="2893637"/>
              <a:ext cx="2977662" cy="0"/>
            </a:xfrm>
            <a:prstGeom prst="line">
              <a:avLst/>
            </a:prstGeom>
            <a:ln>
              <a:gradFill>
                <a:gsLst>
                  <a:gs pos="0">
                    <a:schemeClr val="accent1">
                      <a:lumMod val="20000"/>
                      <a:lumOff val="80000"/>
                    </a:schemeClr>
                  </a:gs>
                  <a:gs pos="52000">
                    <a:schemeClr val="accent1"/>
                  </a:gs>
                  <a:gs pos="100000">
                    <a:schemeClr val="accent1">
                      <a:lumMod val="20000"/>
                      <a:lumOff val="80000"/>
                    </a:schemeClr>
                  </a:gs>
                </a:gsLst>
                <a:lin ang="10800000" scaled="0"/>
              </a:gradFill>
            </a:ln>
          </p:spPr>
          <p:style>
            <a:lnRef idx="1">
              <a:schemeClr val="accent1"/>
            </a:lnRef>
            <a:fillRef idx="0">
              <a:schemeClr val="accent1"/>
            </a:fillRef>
            <a:effectRef idx="0">
              <a:schemeClr val="accent1"/>
            </a:effectRef>
            <a:fontRef idx="minor">
              <a:schemeClr val="tx1"/>
            </a:fontRef>
          </p:style>
        </p:cxnSp>
        <p:cxnSp>
          <p:nvCxnSpPr>
            <p:cNvPr id="66" name="MH_Other_2">
              <a:extLst>
                <a:ext uri="{FF2B5EF4-FFF2-40B4-BE49-F238E27FC236}">
                  <a16:creationId xmlns:a16="http://schemas.microsoft.com/office/drawing/2014/main" id="{4D39DE30-A693-4856-B971-7B1B6DE1418B}"/>
                </a:ext>
              </a:extLst>
            </p:cNvPr>
            <p:cNvCxnSpPr/>
            <p:nvPr>
              <p:custDataLst>
                <p:tags r:id="rId4"/>
              </p:custDataLst>
            </p:nvPr>
          </p:nvCxnSpPr>
          <p:spPr>
            <a:xfrm flipV="1">
              <a:off x="6444756" y="2893642"/>
              <a:ext cx="0" cy="1273015"/>
            </a:xfrm>
            <a:prstGeom prst="line">
              <a:avLst/>
            </a:prstGeom>
            <a:ln>
              <a:gradFill>
                <a:gsLst>
                  <a:gs pos="0">
                    <a:schemeClr val="accent1">
                      <a:lumMod val="20000"/>
                      <a:lumOff val="80000"/>
                    </a:schemeClr>
                  </a:gs>
                  <a:gs pos="52000">
                    <a:schemeClr val="accent1"/>
                  </a:gs>
                  <a:gs pos="100000">
                    <a:schemeClr val="accent1">
                      <a:lumMod val="20000"/>
                      <a:lumOff val="80000"/>
                    </a:schemeClr>
                  </a:gs>
                </a:gsLst>
                <a:lin ang="5400000" scaled="0"/>
              </a:gradFill>
            </a:ln>
          </p:spPr>
          <p:style>
            <a:lnRef idx="1">
              <a:schemeClr val="accent1"/>
            </a:lnRef>
            <a:fillRef idx="0">
              <a:schemeClr val="accent1"/>
            </a:fillRef>
            <a:effectRef idx="0">
              <a:schemeClr val="accent1"/>
            </a:effectRef>
            <a:fontRef idx="minor">
              <a:schemeClr val="tx1"/>
            </a:fontRef>
          </p:style>
        </p:cxnSp>
        <p:cxnSp>
          <p:nvCxnSpPr>
            <p:cNvPr id="67" name="MH_Other_3">
              <a:extLst>
                <a:ext uri="{FF2B5EF4-FFF2-40B4-BE49-F238E27FC236}">
                  <a16:creationId xmlns:a16="http://schemas.microsoft.com/office/drawing/2014/main" id="{D11B7BD9-6EB5-47C7-A01F-146AD9E6C05F}"/>
                </a:ext>
              </a:extLst>
            </p:cNvPr>
            <p:cNvCxnSpPr/>
            <p:nvPr>
              <p:custDataLst>
                <p:tags r:id="rId5"/>
              </p:custDataLst>
            </p:nvPr>
          </p:nvCxnSpPr>
          <p:spPr>
            <a:xfrm>
              <a:off x="6444756" y="4166652"/>
              <a:ext cx="2977662" cy="0"/>
            </a:xfrm>
            <a:prstGeom prst="line">
              <a:avLst/>
            </a:prstGeom>
            <a:ln>
              <a:gradFill>
                <a:gsLst>
                  <a:gs pos="0">
                    <a:schemeClr val="accent1">
                      <a:lumMod val="20000"/>
                      <a:lumOff val="80000"/>
                    </a:schemeClr>
                  </a:gs>
                  <a:gs pos="52000">
                    <a:schemeClr val="accent1"/>
                  </a:gs>
                  <a:gs pos="100000">
                    <a:schemeClr val="accent1">
                      <a:lumMod val="20000"/>
                      <a:lumOff val="80000"/>
                    </a:schemeClr>
                  </a:gs>
                </a:gsLst>
                <a:lin ang="10800000" scaled="0"/>
              </a:gradFill>
            </a:ln>
          </p:spPr>
          <p:style>
            <a:lnRef idx="1">
              <a:schemeClr val="accent1"/>
            </a:lnRef>
            <a:fillRef idx="0">
              <a:schemeClr val="accent1"/>
            </a:fillRef>
            <a:effectRef idx="0">
              <a:schemeClr val="accent1"/>
            </a:effectRef>
            <a:fontRef idx="minor">
              <a:schemeClr val="tx1"/>
            </a:fontRef>
          </p:style>
        </p:cxnSp>
        <p:cxnSp>
          <p:nvCxnSpPr>
            <p:cNvPr id="68" name="MH_Other_4">
              <a:extLst>
                <a:ext uri="{FF2B5EF4-FFF2-40B4-BE49-F238E27FC236}">
                  <a16:creationId xmlns:a16="http://schemas.microsoft.com/office/drawing/2014/main" id="{20BEF66A-1E68-4F0A-8113-5F4FF0EB8B0D}"/>
                </a:ext>
              </a:extLst>
            </p:cNvPr>
            <p:cNvCxnSpPr/>
            <p:nvPr>
              <p:custDataLst>
                <p:tags r:id="rId6"/>
              </p:custDataLst>
            </p:nvPr>
          </p:nvCxnSpPr>
          <p:spPr>
            <a:xfrm flipV="1">
              <a:off x="9422418" y="2893642"/>
              <a:ext cx="0" cy="1273015"/>
            </a:xfrm>
            <a:prstGeom prst="line">
              <a:avLst/>
            </a:prstGeom>
            <a:ln>
              <a:gradFill>
                <a:gsLst>
                  <a:gs pos="0">
                    <a:schemeClr val="accent1">
                      <a:lumMod val="20000"/>
                      <a:lumOff val="80000"/>
                    </a:schemeClr>
                  </a:gs>
                  <a:gs pos="52000">
                    <a:schemeClr val="accent1"/>
                  </a:gs>
                  <a:gs pos="100000">
                    <a:schemeClr val="accent1">
                      <a:lumMod val="20000"/>
                      <a:lumOff val="80000"/>
                    </a:schemeClr>
                  </a:gs>
                </a:gsLst>
                <a:lin ang="5400000" scaled="0"/>
              </a:gradFill>
            </a:ln>
          </p:spPr>
          <p:style>
            <a:lnRef idx="1">
              <a:schemeClr val="accent1"/>
            </a:lnRef>
            <a:fillRef idx="0">
              <a:schemeClr val="accent1"/>
            </a:fillRef>
            <a:effectRef idx="0">
              <a:schemeClr val="accent1"/>
            </a:effectRef>
            <a:fontRef idx="minor">
              <a:schemeClr val="tx1"/>
            </a:fontRef>
          </p:style>
        </p:cxnSp>
        <p:sp>
          <p:nvSpPr>
            <p:cNvPr id="69" name="MH_Text_1">
              <a:extLst>
                <a:ext uri="{FF2B5EF4-FFF2-40B4-BE49-F238E27FC236}">
                  <a16:creationId xmlns:a16="http://schemas.microsoft.com/office/drawing/2014/main" id="{B7783E85-DE28-44AF-A788-CCA7FE836584}"/>
                </a:ext>
              </a:extLst>
            </p:cNvPr>
            <p:cNvSpPr txBox="1"/>
            <p:nvPr>
              <p:custDataLst>
                <p:tags r:id="rId7"/>
              </p:custDataLst>
            </p:nvPr>
          </p:nvSpPr>
          <p:spPr>
            <a:xfrm>
              <a:off x="6528374" y="2949187"/>
              <a:ext cx="2787505" cy="1186497"/>
            </a:xfrm>
            <a:prstGeom prst="rect">
              <a:avLst/>
            </a:prstGeom>
            <a:noFill/>
          </p:spPr>
          <p:txBody>
            <a:bodyPr wrap="square" rtlCol="0" anchor="ctr" anchorCtr="0">
              <a:normAutofit/>
            </a:bodyPr>
            <a:lstStyle/>
            <a:p>
              <a:pPr>
                <a:lnSpc>
                  <a:spcPct val="150000"/>
                </a:lnSpc>
              </a:pPr>
              <a:r>
                <a:rPr lang="zh-CN" altLang="en-US" sz="1200" dirty="0" smtClean="0">
                  <a:solidFill>
                    <a:schemeClr val="tx1">
                      <a:lumMod val="65000"/>
                      <a:lumOff val="35000"/>
                    </a:schemeClr>
                  </a:solidFill>
                  <a:ea typeface="幼圆" panose="02010509060101010101" pitchFamily="49" charset="-122"/>
                </a:rPr>
                <a:t>即便是完整的行人但是比例不同同样发生上述问题</a:t>
              </a:r>
              <a:endParaRPr lang="zh-CN" altLang="en-US" sz="1200" dirty="0">
                <a:ea typeface="幼圆" panose="02010509060101010101" pitchFamily="49" charset="-122"/>
              </a:endParaRPr>
            </a:p>
          </p:txBody>
        </p:sp>
      </p:grpSp>
    </p:spTree>
    <p:custDataLst>
      <p:tags r:id="rId1"/>
    </p:custDataLst>
    <p:extLst>
      <p:ext uri="{BB962C8B-B14F-4D97-AF65-F5344CB8AC3E}">
        <p14:creationId xmlns:p14="http://schemas.microsoft.com/office/powerpoint/2010/main" val="409391239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fill="hold" grpId="0" nodeType="withEffect">
                                  <p:stCondLst>
                                    <p:cond delay="0"/>
                                  </p:stCondLst>
                                  <p:iterate type="lt">
                                    <p:tmPct val="10000"/>
                                  </p:iterate>
                                  <p:childTnLst>
                                    <p:set>
                                      <p:cBhvr>
                                        <p:cTn id="6" dur="1" fill="hold">
                                          <p:stCondLst>
                                            <p:cond delay="0"/>
                                          </p:stCondLst>
                                        </p:cTn>
                                        <p:tgtEl>
                                          <p:spTgt spid="45"/>
                                        </p:tgtEl>
                                        <p:attrNameLst>
                                          <p:attrName>style.visibility</p:attrName>
                                        </p:attrNameLst>
                                      </p:cBhvr>
                                      <p:to>
                                        <p:strVal val="visible"/>
                                      </p:to>
                                    </p:set>
                                    <p:anim calcmode="lin" valueType="num">
                                      <p:cBhvr additive="base">
                                        <p:cTn id="7" dur="500" fill="hold"/>
                                        <p:tgtEl>
                                          <p:spTgt spid="45"/>
                                        </p:tgtEl>
                                        <p:attrNameLst>
                                          <p:attrName>ppt_x</p:attrName>
                                        </p:attrNameLst>
                                      </p:cBhvr>
                                      <p:tavLst>
                                        <p:tav tm="0">
                                          <p:val>
                                            <p:strVal val="0-#ppt_w/2"/>
                                          </p:val>
                                        </p:tav>
                                        <p:tav tm="100000">
                                          <p:val>
                                            <p:strVal val="#ppt_x"/>
                                          </p:val>
                                        </p:tav>
                                      </p:tavLst>
                                    </p:anim>
                                    <p:anim calcmode="lin" valueType="num">
                                      <p:cBhvr additive="base">
                                        <p:cTn id="8" dur="500" fill="hold"/>
                                        <p:tgtEl>
                                          <p:spTgt spid="45"/>
                                        </p:tgtEl>
                                        <p:attrNameLst>
                                          <p:attrName>ppt_y</p:attrName>
                                        </p:attrNameLst>
                                      </p:cBhvr>
                                      <p:tavLst>
                                        <p:tav tm="0">
                                          <p:val>
                                            <p:strVal val="1+#ppt_h/2"/>
                                          </p:val>
                                        </p:tav>
                                        <p:tav tm="100000">
                                          <p:val>
                                            <p:strVal val="#ppt_y"/>
                                          </p:val>
                                        </p:tav>
                                      </p:tavLst>
                                    </p:anim>
                                  </p:childTnLst>
                                </p:cTn>
                              </p:par>
                            </p:childTnLst>
                          </p:cTn>
                        </p:par>
                        <p:par>
                          <p:cTn id="9" fill="hold">
                            <p:stCondLst>
                              <p:cond delay="650"/>
                            </p:stCondLst>
                            <p:childTnLst>
                              <p:par>
                                <p:cTn id="10" presetID="49" presetClass="entr" presetSubtype="0" decel="100000" fill="hold" grpId="0" nodeType="afterEffect">
                                  <p:stCondLst>
                                    <p:cond delay="0"/>
                                  </p:stCondLst>
                                  <p:childTnLst>
                                    <p:set>
                                      <p:cBhvr>
                                        <p:cTn id="11" dur="1" fill="hold">
                                          <p:stCondLst>
                                            <p:cond delay="0"/>
                                          </p:stCondLst>
                                        </p:cTn>
                                        <p:tgtEl>
                                          <p:spTgt spid="37"/>
                                        </p:tgtEl>
                                        <p:attrNameLst>
                                          <p:attrName>style.visibility</p:attrName>
                                        </p:attrNameLst>
                                      </p:cBhvr>
                                      <p:to>
                                        <p:strVal val="visible"/>
                                      </p:to>
                                    </p:set>
                                    <p:anim calcmode="lin" valueType="num">
                                      <p:cBhvr>
                                        <p:cTn id="12" dur="500" fill="hold"/>
                                        <p:tgtEl>
                                          <p:spTgt spid="37"/>
                                        </p:tgtEl>
                                        <p:attrNameLst>
                                          <p:attrName>ppt_w</p:attrName>
                                        </p:attrNameLst>
                                      </p:cBhvr>
                                      <p:tavLst>
                                        <p:tav tm="0">
                                          <p:val>
                                            <p:fltVal val="0"/>
                                          </p:val>
                                        </p:tav>
                                        <p:tav tm="100000">
                                          <p:val>
                                            <p:strVal val="#ppt_w"/>
                                          </p:val>
                                        </p:tav>
                                      </p:tavLst>
                                    </p:anim>
                                    <p:anim calcmode="lin" valueType="num">
                                      <p:cBhvr>
                                        <p:cTn id="13" dur="500" fill="hold"/>
                                        <p:tgtEl>
                                          <p:spTgt spid="37"/>
                                        </p:tgtEl>
                                        <p:attrNameLst>
                                          <p:attrName>ppt_h</p:attrName>
                                        </p:attrNameLst>
                                      </p:cBhvr>
                                      <p:tavLst>
                                        <p:tav tm="0">
                                          <p:val>
                                            <p:fltVal val="0"/>
                                          </p:val>
                                        </p:tav>
                                        <p:tav tm="100000">
                                          <p:val>
                                            <p:strVal val="#ppt_h"/>
                                          </p:val>
                                        </p:tav>
                                      </p:tavLst>
                                    </p:anim>
                                    <p:anim calcmode="lin" valueType="num">
                                      <p:cBhvr>
                                        <p:cTn id="14" dur="500" fill="hold"/>
                                        <p:tgtEl>
                                          <p:spTgt spid="37"/>
                                        </p:tgtEl>
                                        <p:attrNameLst>
                                          <p:attrName>style.rotation</p:attrName>
                                        </p:attrNameLst>
                                      </p:cBhvr>
                                      <p:tavLst>
                                        <p:tav tm="0">
                                          <p:val>
                                            <p:fltVal val="360"/>
                                          </p:val>
                                        </p:tav>
                                        <p:tav tm="100000">
                                          <p:val>
                                            <p:fltVal val="0"/>
                                          </p:val>
                                        </p:tav>
                                      </p:tavLst>
                                    </p:anim>
                                    <p:animEffect transition="in" filter="fade">
                                      <p:cBhvr>
                                        <p:cTn id="15" dur="500"/>
                                        <p:tgtEl>
                                          <p:spTgt spid="37"/>
                                        </p:tgtEl>
                                      </p:cBhvr>
                                    </p:animEffect>
                                  </p:childTnLst>
                                </p:cTn>
                              </p:par>
                            </p:childTnLst>
                          </p:cTn>
                        </p:par>
                        <p:par>
                          <p:cTn id="16" fill="hold">
                            <p:stCondLst>
                              <p:cond delay="1150"/>
                            </p:stCondLst>
                            <p:childTnLst>
                              <p:par>
                                <p:cTn id="17" presetID="31" presetClass="entr" presetSubtype="0" fill="hold" nodeType="after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p:cTn id="19" dur="500" fill="hold"/>
                                        <p:tgtEl>
                                          <p:spTgt spid="12"/>
                                        </p:tgtEl>
                                        <p:attrNameLst>
                                          <p:attrName>ppt_w</p:attrName>
                                        </p:attrNameLst>
                                      </p:cBhvr>
                                      <p:tavLst>
                                        <p:tav tm="0">
                                          <p:val>
                                            <p:fltVal val="0"/>
                                          </p:val>
                                        </p:tav>
                                        <p:tav tm="100000">
                                          <p:val>
                                            <p:strVal val="#ppt_w"/>
                                          </p:val>
                                        </p:tav>
                                      </p:tavLst>
                                    </p:anim>
                                    <p:anim calcmode="lin" valueType="num">
                                      <p:cBhvr>
                                        <p:cTn id="20" dur="500" fill="hold"/>
                                        <p:tgtEl>
                                          <p:spTgt spid="12"/>
                                        </p:tgtEl>
                                        <p:attrNameLst>
                                          <p:attrName>ppt_h</p:attrName>
                                        </p:attrNameLst>
                                      </p:cBhvr>
                                      <p:tavLst>
                                        <p:tav tm="0">
                                          <p:val>
                                            <p:fltVal val="0"/>
                                          </p:val>
                                        </p:tav>
                                        <p:tav tm="100000">
                                          <p:val>
                                            <p:strVal val="#ppt_h"/>
                                          </p:val>
                                        </p:tav>
                                      </p:tavLst>
                                    </p:anim>
                                    <p:anim calcmode="lin" valueType="num">
                                      <p:cBhvr>
                                        <p:cTn id="21" dur="500" fill="hold"/>
                                        <p:tgtEl>
                                          <p:spTgt spid="12"/>
                                        </p:tgtEl>
                                        <p:attrNameLst>
                                          <p:attrName>style.rotation</p:attrName>
                                        </p:attrNameLst>
                                      </p:cBhvr>
                                      <p:tavLst>
                                        <p:tav tm="0">
                                          <p:val>
                                            <p:fltVal val="90"/>
                                          </p:val>
                                        </p:tav>
                                        <p:tav tm="100000">
                                          <p:val>
                                            <p:fltVal val="0"/>
                                          </p:val>
                                        </p:tav>
                                      </p:tavLst>
                                    </p:anim>
                                    <p:animEffect transition="in" filter="fade">
                                      <p:cBhvr>
                                        <p:cTn id="22" dur="500"/>
                                        <p:tgtEl>
                                          <p:spTgt spid="12"/>
                                        </p:tgtEl>
                                      </p:cBhvr>
                                    </p:animEffect>
                                  </p:childTnLst>
                                </p:cTn>
                              </p:par>
                            </p:childTnLst>
                          </p:cTn>
                        </p:par>
                        <p:par>
                          <p:cTn id="23" fill="hold">
                            <p:stCondLst>
                              <p:cond delay="1650"/>
                            </p:stCondLst>
                            <p:childTnLst>
                              <p:par>
                                <p:cTn id="24" presetID="2" presetClass="entr" presetSubtype="4" fill="hold" nodeType="afterEffect">
                                  <p:stCondLst>
                                    <p:cond delay="0"/>
                                  </p:stCondLst>
                                  <p:childTnLst>
                                    <p:set>
                                      <p:cBhvr>
                                        <p:cTn id="25" dur="1" fill="hold">
                                          <p:stCondLst>
                                            <p:cond delay="0"/>
                                          </p:stCondLst>
                                        </p:cTn>
                                        <p:tgtEl>
                                          <p:spTgt spid="10"/>
                                        </p:tgtEl>
                                        <p:attrNameLst>
                                          <p:attrName>style.visibility</p:attrName>
                                        </p:attrNameLst>
                                      </p:cBhvr>
                                      <p:to>
                                        <p:strVal val="visible"/>
                                      </p:to>
                                    </p:set>
                                    <p:anim calcmode="lin" valueType="num">
                                      <p:cBhvr additive="base">
                                        <p:cTn id="26" dur="500" fill="hold"/>
                                        <p:tgtEl>
                                          <p:spTgt spid="10"/>
                                        </p:tgtEl>
                                        <p:attrNameLst>
                                          <p:attrName>ppt_x</p:attrName>
                                        </p:attrNameLst>
                                      </p:cBhvr>
                                      <p:tavLst>
                                        <p:tav tm="0">
                                          <p:val>
                                            <p:strVal val="#ppt_x"/>
                                          </p:val>
                                        </p:tav>
                                        <p:tav tm="100000">
                                          <p:val>
                                            <p:strVal val="#ppt_x"/>
                                          </p:val>
                                        </p:tav>
                                      </p:tavLst>
                                    </p:anim>
                                    <p:anim calcmode="lin" valueType="num">
                                      <p:cBhvr additive="base">
                                        <p:cTn id="27" dur="500" fill="hold"/>
                                        <p:tgtEl>
                                          <p:spTgt spid="10"/>
                                        </p:tgtEl>
                                        <p:attrNameLst>
                                          <p:attrName>ppt_y</p:attrName>
                                        </p:attrNameLst>
                                      </p:cBhvr>
                                      <p:tavLst>
                                        <p:tav tm="0">
                                          <p:val>
                                            <p:strVal val="1+#ppt_h/2"/>
                                          </p:val>
                                        </p:tav>
                                        <p:tav tm="100000">
                                          <p:val>
                                            <p:strVal val="#ppt_y"/>
                                          </p:val>
                                        </p:tav>
                                      </p:tavLst>
                                    </p:anim>
                                  </p:childTnLst>
                                </p:cTn>
                              </p:par>
                            </p:childTnLst>
                          </p:cTn>
                        </p:par>
                        <p:par>
                          <p:cTn id="28" fill="hold">
                            <p:stCondLst>
                              <p:cond delay="2150"/>
                            </p:stCondLst>
                            <p:childTnLst>
                              <p:par>
                                <p:cTn id="29" presetID="31" presetClass="entr" presetSubtype="0" fill="hold" nodeType="afterEffect">
                                  <p:stCondLst>
                                    <p:cond delay="0"/>
                                  </p:stCondLst>
                                  <p:childTnLst>
                                    <p:set>
                                      <p:cBhvr>
                                        <p:cTn id="30" dur="1" fill="hold">
                                          <p:stCondLst>
                                            <p:cond delay="0"/>
                                          </p:stCondLst>
                                        </p:cTn>
                                        <p:tgtEl>
                                          <p:spTgt spid="13"/>
                                        </p:tgtEl>
                                        <p:attrNameLst>
                                          <p:attrName>style.visibility</p:attrName>
                                        </p:attrNameLst>
                                      </p:cBhvr>
                                      <p:to>
                                        <p:strVal val="visible"/>
                                      </p:to>
                                    </p:set>
                                    <p:anim calcmode="lin" valueType="num">
                                      <p:cBhvr>
                                        <p:cTn id="31" dur="500" fill="hold"/>
                                        <p:tgtEl>
                                          <p:spTgt spid="13"/>
                                        </p:tgtEl>
                                        <p:attrNameLst>
                                          <p:attrName>ppt_w</p:attrName>
                                        </p:attrNameLst>
                                      </p:cBhvr>
                                      <p:tavLst>
                                        <p:tav tm="0">
                                          <p:val>
                                            <p:fltVal val="0"/>
                                          </p:val>
                                        </p:tav>
                                        <p:tav tm="100000">
                                          <p:val>
                                            <p:strVal val="#ppt_w"/>
                                          </p:val>
                                        </p:tav>
                                      </p:tavLst>
                                    </p:anim>
                                    <p:anim calcmode="lin" valueType="num">
                                      <p:cBhvr>
                                        <p:cTn id="32" dur="500" fill="hold"/>
                                        <p:tgtEl>
                                          <p:spTgt spid="13"/>
                                        </p:tgtEl>
                                        <p:attrNameLst>
                                          <p:attrName>ppt_h</p:attrName>
                                        </p:attrNameLst>
                                      </p:cBhvr>
                                      <p:tavLst>
                                        <p:tav tm="0">
                                          <p:val>
                                            <p:fltVal val="0"/>
                                          </p:val>
                                        </p:tav>
                                        <p:tav tm="100000">
                                          <p:val>
                                            <p:strVal val="#ppt_h"/>
                                          </p:val>
                                        </p:tav>
                                      </p:tavLst>
                                    </p:anim>
                                    <p:anim calcmode="lin" valueType="num">
                                      <p:cBhvr>
                                        <p:cTn id="33" dur="500" fill="hold"/>
                                        <p:tgtEl>
                                          <p:spTgt spid="13"/>
                                        </p:tgtEl>
                                        <p:attrNameLst>
                                          <p:attrName>style.rotation</p:attrName>
                                        </p:attrNameLst>
                                      </p:cBhvr>
                                      <p:tavLst>
                                        <p:tav tm="0">
                                          <p:val>
                                            <p:fltVal val="90"/>
                                          </p:val>
                                        </p:tav>
                                        <p:tav tm="100000">
                                          <p:val>
                                            <p:fltVal val="0"/>
                                          </p:val>
                                        </p:tav>
                                      </p:tavLst>
                                    </p:anim>
                                    <p:animEffect transition="in" filter="fade">
                                      <p:cBhvr>
                                        <p:cTn id="34" dur="500"/>
                                        <p:tgtEl>
                                          <p:spTgt spid="13"/>
                                        </p:tgtEl>
                                      </p:cBhvr>
                                    </p:animEffect>
                                  </p:childTnLst>
                                </p:cTn>
                              </p:par>
                            </p:childTnLst>
                          </p:cTn>
                        </p:par>
                        <p:par>
                          <p:cTn id="35" fill="hold">
                            <p:stCondLst>
                              <p:cond delay="2650"/>
                            </p:stCondLst>
                            <p:childTnLst>
                              <p:par>
                                <p:cTn id="36" presetID="2" presetClass="entr" presetSubtype="4" fill="hold" nodeType="afterEffect">
                                  <p:stCondLst>
                                    <p:cond delay="0"/>
                                  </p:stCondLst>
                                  <p:childTnLst>
                                    <p:set>
                                      <p:cBhvr>
                                        <p:cTn id="37" dur="1" fill="hold">
                                          <p:stCondLst>
                                            <p:cond delay="0"/>
                                          </p:stCondLst>
                                        </p:cTn>
                                        <p:tgtEl>
                                          <p:spTgt spid="46"/>
                                        </p:tgtEl>
                                        <p:attrNameLst>
                                          <p:attrName>style.visibility</p:attrName>
                                        </p:attrNameLst>
                                      </p:cBhvr>
                                      <p:to>
                                        <p:strVal val="visible"/>
                                      </p:to>
                                    </p:set>
                                    <p:anim calcmode="lin" valueType="num">
                                      <p:cBhvr additive="base">
                                        <p:cTn id="38" dur="500" fill="hold"/>
                                        <p:tgtEl>
                                          <p:spTgt spid="46"/>
                                        </p:tgtEl>
                                        <p:attrNameLst>
                                          <p:attrName>ppt_x</p:attrName>
                                        </p:attrNameLst>
                                      </p:cBhvr>
                                      <p:tavLst>
                                        <p:tav tm="0">
                                          <p:val>
                                            <p:strVal val="#ppt_x"/>
                                          </p:val>
                                        </p:tav>
                                        <p:tav tm="100000">
                                          <p:val>
                                            <p:strVal val="#ppt_x"/>
                                          </p:val>
                                        </p:tav>
                                      </p:tavLst>
                                    </p:anim>
                                    <p:anim calcmode="lin" valueType="num">
                                      <p:cBhvr additive="base">
                                        <p:cTn id="39" dur="500" fill="hold"/>
                                        <p:tgtEl>
                                          <p:spTgt spid="46"/>
                                        </p:tgtEl>
                                        <p:attrNameLst>
                                          <p:attrName>ppt_y</p:attrName>
                                        </p:attrNameLst>
                                      </p:cBhvr>
                                      <p:tavLst>
                                        <p:tav tm="0">
                                          <p:val>
                                            <p:strVal val="1+#ppt_h/2"/>
                                          </p:val>
                                        </p:tav>
                                        <p:tav tm="100000">
                                          <p:val>
                                            <p:strVal val="#ppt_y"/>
                                          </p:val>
                                        </p:tav>
                                      </p:tavLst>
                                    </p:anim>
                                  </p:childTnLst>
                                </p:cTn>
                              </p:par>
                            </p:childTnLst>
                          </p:cTn>
                        </p:par>
                        <p:par>
                          <p:cTn id="40" fill="hold">
                            <p:stCondLst>
                              <p:cond delay="3150"/>
                            </p:stCondLst>
                            <p:childTnLst>
                              <p:par>
                                <p:cTn id="41" presetID="31" presetClass="entr" presetSubtype="0" fill="hold" nodeType="afterEffect">
                                  <p:stCondLst>
                                    <p:cond delay="0"/>
                                  </p:stCondLst>
                                  <p:childTnLst>
                                    <p:set>
                                      <p:cBhvr>
                                        <p:cTn id="42" dur="1" fill="hold">
                                          <p:stCondLst>
                                            <p:cond delay="0"/>
                                          </p:stCondLst>
                                        </p:cTn>
                                        <p:tgtEl>
                                          <p:spTgt spid="14"/>
                                        </p:tgtEl>
                                        <p:attrNameLst>
                                          <p:attrName>style.visibility</p:attrName>
                                        </p:attrNameLst>
                                      </p:cBhvr>
                                      <p:to>
                                        <p:strVal val="visible"/>
                                      </p:to>
                                    </p:set>
                                    <p:anim calcmode="lin" valueType="num">
                                      <p:cBhvr>
                                        <p:cTn id="43" dur="500" fill="hold"/>
                                        <p:tgtEl>
                                          <p:spTgt spid="14"/>
                                        </p:tgtEl>
                                        <p:attrNameLst>
                                          <p:attrName>ppt_w</p:attrName>
                                        </p:attrNameLst>
                                      </p:cBhvr>
                                      <p:tavLst>
                                        <p:tav tm="0">
                                          <p:val>
                                            <p:fltVal val="0"/>
                                          </p:val>
                                        </p:tav>
                                        <p:tav tm="100000">
                                          <p:val>
                                            <p:strVal val="#ppt_w"/>
                                          </p:val>
                                        </p:tav>
                                      </p:tavLst>
                                    </p:anim>
                                    <p:anim calcmode="lin" valueType="num">
                                      <p:cBhvr>
                                        <p:cTn id="44" dur="500" fill="hold"/>
                                        <p:tgtEl>
                                          <p:spTgt spid="14"/>
                                        </p:tgtEl>
                                        <p:attrNameLst>
                                          <p:attrName>ppt_h</p:attrName>
                                        </p:attrNameLst>
                                      </p:cBhvr>
                                      <p:tavLst>
                                        <p:tav tm="0">
                                          <p:val>
                                            <p:fltVal val="0"/>
                                          </p:val>
                                        </p:tav>
                                        <p:tav tm="100000">
                                          <p:val>
                                            <p:strVal val="#ppt_h"/>
                                          </p:val>
                                        </p:tav>
                                      </p:tavLst>
                                    </p:anim>
                                    <p:anim calcmode="lin" valueType="num">
                                      <p:cBhvr>
                                        <p:cTn id="45" dur="500" fill="hold"/>
                                        <p:tgtEl>
                                          <p:spTgt spid="14"/>
                                        </p:tgtEl>
                                        <p:attrNameLst>
                                          <p:attrName>style.rotation</p:attrName>
                                        </p:attrNameLst>
                                      </p:cBhvr>
                                      <p:tavLst>
                                        <p:tav tm="0">
                                          <p:val>
                                            <p:fltVal val="90"/>
                                          </p:val>
                                        </p:tav>
                                        <p:tav tm="100000">
                                          <p:val>
                                            <p:fltVal val="0"/>
                                          </p:val>
                                        </p:tav>
                                      </p:tavLst>
                                    </p:anim>
                                    <p:animEffect transition="in" filter="fade">
                                      <p:cBhvr>
                                        <p:cTn id="46" dur="500"/>
                                        <p:tgtEl>
                                          <p:spTgt spid="14"/>
                                        </p:tgtEl>
                                      </p:cBhvr>
                                    </p:animEffect>
                                  </p:childTnLst>
                                </p:cTn>
                              </p:par>
                            </p:childTnLst>
                          </p:cTn>
                        </p:par>
                        <p:par>
                          <p:cTn id="47" fill="hold">
                            <p:stCondLst>
                              <p:cond delay="3650"/>
                            </p:stCondLst>
                            <p:childTnLst>
                              <p:par>
                                <p:cTn id="48" presetID="2" presetClass="entr" presetSubtype="4" fill="hold" nodeType="afterEffect">
                                  <p:stCondLst>
                                    <p:cond delay="0"/>
                                  </p:stCondLst>
                                  <p:childTnLst>
                                    <p:set>
                                      <p:cBhvr>
                                        <p:cTn id="49" dur="1" fill="hold">
                                          <p:stCondLst>
                                            <p:cond delay="0"/>
                                          </p:stCondLst>
                                        </p:cTn>
                                        <p:tgtEl>
                                          <p:spTgt spid="64"/>
                                        </p:tgtEl>
                                        <p:attrNameLst>
                                          <p:attrName>style.visibility</p:attrName>
                                        </p:attrNameLst>
                                      </p:cBhvr>
                                      <p:to>
                                        <p:strVal val="visible"/>
                                      </p:to>
                                    </p:set>
                                    <p:anim calcmode="lin" valueType="num">
                                      <p:cBhvr additive="base">
                                        <p:cTn id="50" dur="500" fill="hold"/>
                                        <p:tgtEl>
                                          <p:spTgt spid="64"/>
                                        </p:tgtEl>
                                        <p:attrNameLst>
                                          <p:attrName>ppt_x</p:attrName>
                                        </p:attrNameLst>
                                      </p:cBhvr>
                                      <p:tavLst>
                                        <p:tav tm="0">
                                          <p:val>
                                            <p:strVal val="#ppt_x"/>
                                          </p:val>
                                        </p:tav>
                                        <p:tav tm="100000">
                                          <p:val>
                                            <p:strVal val="#ppt_x"/>
                                          </p:val>
                                        </p:tav>
                                      </p:tavLst>
                                    </p:anim>
                                    <p:anim calcmode="lin" valueType="num">
                                      <p:cBhvr additive="base">
                                        <p:cTn id="51" dur="500" fill="hold"/>
                                        <p:tgtEl>
                                          <p:spTgt spid="6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4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a:extLst>
              <a:ext uri="{FF2B5EF4-FFF2-40B4-BE49-F238E27FC236}">
                <a16:creationId xmlns:a16="http://schemas.microsoft.com/office/drawing/2014/main" id="{2804531F-4EE6-447B-A247-2319C3ADFB75}"/>
              </a:ext>
            </a:extLst>
          </p:cNvPr>
          <p:cNvSpPr txBox="1"/>
          <p:nvPr/>
        </p:nvSpPr>
        <p:spPr>
          <a:xfrm>
            <a:off x="4348680" y="311149"/>
            <a:ext cx="3494640" cy="523220"/>
          </a:xfrm>
          <a:prstGeom prst="rect">
            <a:avLst/>
          </a:prstGeom>
          <a:noFill/>
        </p:spPr>
        <p:txBody>
          <a:bodyPr wrap="square" rtlCol="0">
            <a:spAutoFit/>
          </a:bodyPr>
          <a:lstStyle/>
          <a:p>
            <a:pPr algn="ctr"/>
            <a:r>
              <a:rPr lang="zh-CN" altLang="en-US" sz="2800" dirty="0" smtClean="0">
                <a:solidFill>
                  <a:srgbClr val="55B577"/>
                </a:solidFill>
                <a:latin typeface="迷你简细倩" panose="03000509000000000000" pitchFamily="65" charset="-122"/>
                <a:ea typeface="迷你简细倩" panose="03000509000000000000" pitchFamily="65" charset="-122"/>
              </a:rPr>
              <a:t>相关现象</a:t>
            </a:r>
            <a:endParaRPr lang="zh-CN" altLang="en-US" sz="1400" dirty="0">
              <a:solidFill>
                <a:srgbClr val="55B577"/>
              </a:solidFill>
              <a:latin typeface="迷你简细倩" panose="03000509000000000000" pitchFamily="65" charset="-122"/>
              <a:ea typeface="迷你简细倩" panose="03000509000000000000" pitchFamily="65" charset="-122"/>
            </a:endParaRPr>
          </a:p>
        </p:txBody>
      </p:sp>
      <p:pic>
        <p:nvPicPr>
          <p:cNvPr id="46" name="图片 45">
            <a:extLst>
              <a:ext uri="{FF2B5EF4-FFF2-40B4-BE49-F238E27FC236}">
                <a16:creationId xmlns:a16="http://schemas.microsoft.com/office/drawing/2014/main" id="{2A902DFE-4473-48B6-B2AD-B121E4C64641}"/>
              </a:ext>
            </a:extLst>
          </p:cNvPr>
          <p:cNvPicPr>
            <a:picLocks noChangeAspect="1"/>
          </p:cNvPicPr>
          <p:nvPr/>
        </p:nvPicPr>
        <p:blipFill>
          <a:blip r:embed="rId9"/>
          <a:stretch>
            <a:fillRect/>
          </a:stretch>
        </p:blipFill>
        <p:spPr>
          <a:xfrm>
            <a:off x="8934530" y="4555044"/>
            <a:ext cx="1109568" cy="1597290"/>
          </a:xfrm>
          <a:prstGeom prst="rect">
            <a:avLst/>
          </a:prstGeom>
        </p:spPr>
      </p:pic>
      <p:pic>
        <p:nvPicPr>
          <p:cNvPr id="47" name="图片 46">
            <a:extLst>
              <a:ext uri="{FF2B5EF4-FFF2-40B4-BE49-F238E27FC236}">
                <a16:creationId xmlns:a16="http://schemas.microsoft.com/office/drawing/2014/main" id="{9A1EFB20-AA94-4CFB-BA86-CBCC1F1884D5}"/>
              </a:ext>
            </a:extLst>
          </p:cNvPr>
          <p:cNvPicPr>
            <a:picLocks noChangeAspect="1"/>
          </p:cNvPicPr>
          <p:nvPr/>
        </p:nvPicPr>
        <p:blipFill>
          <a:blip r:embed="rId9"/>
          <a:stretch>
            <a:fillRect/>
          </a:stretch>
        </p:blipFill>
        <p:spPr>
          <a:xfrm>
            <a:off x="8934530" y="1137066"/>
            <a:ext cx="1109568" cy="1597290"/>
          </a:xfrm>
          <a:prstGeom prst="rect">
            <a:avLst/>
          </a:prstGeom>
        </p:spPr>
      </p:pic>
      <p:pic>
        <p:nvPicPr>
          <p:cNvPr id="48" name="图片 47">
            <a:extLst>
              <a:ext uri="{FF2B5EF4-FFF2-40B4-BE49-F238E27FC236}">
                <a16:creationId xmlns:a16="http://schemas.microsoft.com/office/drawing/2014/main" id="{90AC0E67-8CCB-4923-993C-E682510FC8C1}"/>
              </a:ext>
            </a:extLst>
          </p:cNvPr>
          <p:cNvPicPr>
            <a:picLocks noChangeAspect="1"/>
          </p:cNvPicPr>
          <p:nvPr/>
        </p:nvPicPr>
        <p:blipFill>
          <a:blip r:embed="rId9"/>
          <a:stretch>
            <a:fillRect/>
          </a:stretch>
        </p:blipFill>
        <p:spPr>
          <a:xfrm>
            <a:off x="8934530" y="2846055"/>
            <a:ext cx="1109568" cy="1597290"/>
          </a:xfrm>
          <a:prstGeom prst="rect">
            <a:avLst/>
          </a:prstGeom>
        </p:spPr>
      </p:pic>
      <p:cxnSp>
        <p:nvCxnSpPr>
          <p:cNvPr id="3" name="PA_直接连接符 2">
            <a:extLst>
              <a:ext uri="{FF2B5EF4-FFF2-40B4-BE49-F238E27FC236}">
                <a16:creationId xmlns:a16="http://schemas.microsoft.com/office/drawing/2014/main" id="{EC60D38D-562E-4F55-BB20-89FE0F9D6056}"/>
              </a:ext>
            </a:extLst>
          </p:cNvPr>
          <p:cNvCxnSpPr/>
          <p:nvPr>
            <p:custDataLst>
              <p:tags r:id="rId1"/>
            </p:custDataLst>
          </p:nvPr>
        </p:nvCxnSpPr>
        <p:spPr>
          <a:xfrm flipV="1">
            <a:off x="4287328" y="2591341"/>
            <a:ext cx="5409357" cy="12160"/>
          </a:xfrm>
          <a:prstGeom prst="line">
            <a:avLst/>
          </a:prstGeom>
          <a:ln>
            <a:solidFill>
              <a:srgbClr val="55B577"/>
            </a:solidFill>
            <a:prstDash val="dash"/>
          </a:ln>
        </p:spPr>
        <p:style>
          <a:lnRef idx="1">
            <a:schemeClr val="accent1"/>
          </a:lnRef>
          <a:fillRef idx="0">
            <a:schemeClr val="accent1"/>
          </a:fillRef>
          <a:effectRef idx="0">
            <a:schemeClr val="accent1"/>
          </a:effectRef>
          <a:fontRef idx="minor">
            <a:schemeClr val="tx1"/>
          </a:fontRef>
        </p:style>
      </p:cxnSp>
      <p:cxnSp>
        <p:nvCxnSpPr>
          <p:cNvPr id="58" name="PA_直接连接符 2">
            <a:extLst>
              <a:ext uri="{FF2B5EF4-FFF2-40B4-BE49-F238E27FC236}">
                <a16:creationId xmlns:a16="http://schemas.microsoft.com/office/drawing/2014/main" id="{67B1DE13-6FF6-47D2-8234-DCA0587ECDF1}"/>
              </a:ext>
            </a:extLst>
          </p:cNvPr>
          <p:cNvCxnSpPr>
            <a:cxnSpLocks/>
          </p:cNvCxnSpPr>
          <p:nvPr>
            <p:custDataLst>
              <p:tags r:id="rId2"/>
            </p:custDataLst>
          </p:nvPr>
        </p:nvCxnSpPr>
        <p:spPr>
          <a:xfrm>
            <a:off x="4348680" y="4304025"/>
            <a:ext cx="5387637" cy="0"/>
          </a:xfrm>
          <a:prstGeom prst="line">
            <a:avLst/>
          </a:prstGeom>
          <a:ln>
            <a:solidFill>
              <a:srgbClr val="55B577"/>
            </a:solidFill>
            <a:prstDash val="dash"/>
          </a:ln>
        </p:spPr>
        <p:style>
          <a:lnRef idx="1">
            <a:schemeClr val="accent1"/>
          </a:lnRef>
          <a:fillRef idx="0">
            <a:schemeClr val="accent1"/>
          </a:fillRef>
          <a:effectRef idx="0">
            <a:schemeClr val="accent1"/>
          </a:effectRef>
          <a:fontRef idx="minor">
            <a:schemeClr val="tx1"/>
          </a:fontRef>
        </p:style>
      </p:cxnSp>
      <p:cxnSp>
        <p:nvCxnSpPr>
          <p:cNvPr id="59" name="PA_直接连接符 2">
            <a:extLst>
              <a:ext uri="{FF2B5EF4-FFF2-40B4-BE49-F238E27FC236}">
                <a16:creationId xmlns:a16="http://schemas.microsoft.com/office/drawing/2014/main" id="{5E05A1E3-4B33-45DC-AE43-782EC0313DFA}"/>
              </a:ext>
            </a:extLst>
          </p:cNvPr>
          <p:cNvCxnSpPr>
            <a:cxnSpLocks/>
          </p:cNvCxnSpPr>
          <p:nvPr>
            <p:custDataLst>
              <p:tags r:id="rId3"/>
            </p:custDataLst>
          </p:nvPr>
        </p:nvCxnSpPr>
        <p:spPr>
          <a:xfrm>
            <a:off x="4905829" y="6016710"/>
            <a:ext cx="4834398" cy="0"/>
          </a:xfrm>
          <a:prstGeom prst="line">
            <a:avLst/>
          </a:prstGeom>
          <a:ln>
            <a:solidFill>
              <a:srgbClr val="55B577"/>
            </a:solidFill>
            <a:prstDash val="dash"/>
          </a:ln>
        </p:spPr>
        <p:style>
          <a:lnRef idx="1">
            <a:schemeClr val="accent1"/>
          </a:lnRef>
          <a:fillRef idx="0">
            <a:schemeClr val="accent1"/>
          </a:fillRef>
          <a:effectRef idx="0">
            <a:schemeClr val="accent1"/>
          </a:effectRef>
          <a:fontRef idx="minor">
            <a:schemeClr val="tx1"/>
          </a:fontRef>
        </p:style>
      </p:cxnSp>
      <p:sp>
        <p:nvSpPr>
          <p:cNvPr id="64" name="PA_矩形 28">
            <a:extLst>
              <a:ext uri="{FF2B5EF4-FFF2-40B4-BE49-F238E27FC236}">
                <a16:creationId xmlns:a16="http://schemas.microsoft.com/office/drawing/2014/main" id="{4EE1CB1B-0E47-419B-A10B-59C2A2C74E35}"/>
              </a:ext>
            </a:extLst>
          </p:cNvPr>
          <p:cNvSpPr/>
          <p:nvPr>
            <p:custDataLst>
              <p:tags r:id="rId4"/>
            </p:custDataLst>
          </p:nvPr>
        </p:nvSpPr>
        <p:spPr>
          <a:xfrm>
            <a:off x="4730030" y="2225897"/>
            <a:ext cx="2560106" cy="365036"/>
          </a:xfrm>
          <a:prstGeom prst="rect">
            <a:avLst/>
          </a:prstGeom>
        </p:spPr>
        <p:txBody>
          <a:bodyPr wrap="square">
            <a:spAutoFit/>
          </a:bodyPr>
          <a:lstStyle/>
          <a:p>
            <a:pPr>
              <a:lnSpc>
                <a:spcPct val="150000"/>
              </a:lnSpc>
            </a:pPr>
            <a:r>
              <a:rPr lang="zh-CN" altLang="en-US" sz="1400" b="1" dirty="0" smtClean="0">
                <a:solidFill>
                  <a:srgbClr val="00B0F0"/>
                </a:solidFill>
                <a:latin typeface="幼圆" panose="02010509060101010101" pitchFamily="49" charset="-122"/>
                <a:ea typeface="幼圆" panose="02010509060101010101" pitchFamily="49" charset="-122"/>
              </a:rPr>
              <a:t>整体 </a:t>
            </a:r>
            <a:r>
              <a:rPr lang="en-US" altLang="zh-CN" sz="1400" b="1" dirty="0" smtClean="0">
                <a:solidFill>
                  <a:srgbClr val="00B0F0"/>
                </a:solidFill>
                <a:latin typeface="幼圆" panose="02010509060101010101" pitchFamily="49" charset="-122"/>
                <a:ea typeface="幼圆" panose="02010509060101010101" pitchFamily="49" charset="-122"/>
              </a:rPr>
              <a:t>VS </a:t>
            </a:r>
            <a:r>
              <a:rPr lang="zh-CN" altLang="en-US" sz="1400" b="1" dirty="0" smtClean="0">
                <a:solidFill>
                  <a:srgbClr val="00B0F0"/>
                </a:solidFill>
                <a:latin typeface="幼圆" panose="02010509060101010101" pitchFamily="49" charset="-122"/>
                <a:ea typeface="幼圆" panose="02010509060101010101" pitchFamily="49" charset="-122"/>
              </a:rPr>
              <a:t>局部</a:t>
            </a:r>
            <a:endParaRPr lang="en-US" altLang="zh-CN" sz="1400" b="1" dirty="0">
              <a:solidFill>
                <a:srgbClr val="00B0F0"/>
              </a:solidFill>
              <a:latin typeface="幼圆" panose="02010509060101010101" pitchFamily="49" charset="-122"/>
              <a:ea typeface="幼圆" panose="02010509060101010101" pitchFamily="49" charset="-122"/>
            </a:endParaRPr>
          </a:p>
        </p:txBody>
      </p:sp>
      <p:sp>
        <p:nvSpPr>
          <p:cNvPr id="66" name="PA_矩形 28">
            <a:extLst>
              <a:ext uri="{FF2B5EF4-FFF2-40B4-BE49-F238E27FC236}">
                <a16:creationId xmlns:a16="http://schemas.microsoft.com/office/drawing/2014/main" id="{61BF4AF2-20C8-409E-B55E-DBF90F82AECB}"/>
              </a:ext>
            </a:extLst>
          </p:cNvPr>
          <p:cNvSpPr/>
          <p:nvPr>
            <p:custDataLst>
              <p:tags r:id="rId5"/>
            </p:custDataLst>
          </p:nvPr>
        </p:nvSpPr>
        <p:spPr>
          <a:xfrm>
            <a:off x="4475416" y="3892167"/>
            <a:ext cx="2560106" cy="377604"/>
          </a:xfrm>
          <a:prstGeom prst="rect">
            <a:avLst/>
          </a:prstGeom>
        </p:spPr>
        <p:txBody>
          <a:bodyPr wrap="square">
            <a:spAutoFit/>
          </a:bodyPr>
          <a:lstStyle/>
          <a:p>
            <a:pPr>
              <a:lnSpc>
                <a:spcPct val="150000"/>
              </a:lnSpc>
            </a:pPr>
            <a:r>
              <a:rPr lang="zh-CN" altLang="en-US" sz="1400" b="1" dirty="0" smtClean="0">
                <a:solidFill>
                  <a:srgbClr val="FF794D"/>
                </a:solidFill>
                <a:latin typeface="幼圆" panose="02010509060101010101" pitchFamily="49" charset="-122"/>
                <a:ea typeface="幼圆" panose="02010509060101010101" pitchFamily="49" charset="-122"/>
              </a:rPr>
              <a:t>整体 </a:t>
            </a:r>
            <a:r>
              <a:rPr lang="en-US" altLang="zh-CN" sz="1400" b="1" dirty="0" smtClean="0">
                <a:solidFill>
                  <a:srgbClr val="FF794D"/>
                </a:solidFill>
                <a:latin typeface="幼圆" panose="02010509060101010101" pitchFamily="49" charset="-122"/>
                <a:ea typeface="幼圆" panose="02010509060101010101" pitchFamily="49" charset="-122"/>
              </a:rPr>
              <a:t>VS </a:t>
            </a:r>
            <a:r>
              <a:rPr lang="zh-CN" altLang="en-US" sz="1400" b="1" dirty="0" smtClean="0">
                <a:solidFill>
                  <a:srgbClr val="FF794D"/>
                </a:solidFill>
                <a:latin typeface="幼圆" panose="02010509060101010101" pitchFamily="49" charset="-122"/>
                <a:ea typeface="幼圆" panose="02010509060101010101" pitchFamily="49" charset="-122"/>
              </a:rPr>
              <a:t>整体</a:t>
            </a:r>
            <a:endParaRPr lang="en-US" altLang="zh-CN" sz="1400" b="1" dirty="0">
              <a:solidFill>
                <a:srgbClr val="FF794D"/>
              </a:solidFill>
              <a:latin typeface="幼圆" panose="02010509060101010101" pitchFamily="49" charset="-122"/>
              <a:ea typeface="幼圆" panose="02010509060101010101" pitchFamily="49" charset="-122"/>
            </a:endParaRPr>
          </a:p>
        </p:txBody>
      </p:sp>
      <p:sp>
        <p:nvSpPr>
          <p:cNvPr id="68" name="PA_矩形 28">
            <a:extLst>
              <a:ext uri="{FF2B5EF4-FFF2-40B4-BE49-F238E27FC236}">
                <a16:creationId xmlns:a16="http://schemas.microsoft.com/office/drawing/2014/main" id="{9F88299F-5361-4C2A-BF2D-9DD99F538247}"/>
              </a:ext>
            </a:extLst>
          </p:cNvPr>
          <p:cNvSpPr/>
          <p:nvPr>
            <p:custDataLst>
              <p:tags r:id="rId6"/>
            </p:custDataLst>
          </p:nvPr>
        </p:nvSpPr>
        <p:spPr>
          <a:xfrm>
            <a:off x="4905828" y="5622216"/>
            <a:ext cx="3203002" cy="415498"/>
          </a:xfrm>
          <a:prstGeom prst="rect">
            <a:avLst/>
          </a:prstGeom>
        </p:spPr>
        <p:txBody>
          <a:bodyPr wrap="square">
            <a:spAutoFit/>
          </a:bodyPr>
          <a:lstStyle/>
          <a:p>
            <a:pPr>
              <a:lnSpc>
                <a:spcPct val="150000"/>
              </a:lnSpc>
            </a:pPr>
            <a:r>
              <a:rPr lang="zh-CN" altLang="en-US" sz="1400" b="1" dirty="0" smtClean="0">
                <a:solidFill>
                  <a:srgbClr val="FF0000"/>
                </a:solidFill>
                <a:latin typeface="幼圆" panose="02010509060101010101" pitchFamily="49" charset="-122"/>
                <a:ea typeface="幼圆" panose="02010509060101010101" pitchFamily="49" charset="-122"/>
              </a:rPr>
              <a:t>本文创新（思想：仅关注分享区域）</a:t>
            </a:r>
            <a:endParaRPr lang="en-US" altLang="zh-CN" sz="1400" b="1" dirty="0">
              <a:solidFill>
                <a:srgbClr val="FF0000"/>
              </a:solidFill>
              <a:latin typeface="幼圆" panose="02010509060101010101" pitchFamily="49" charset="-122"/>
              <a:ea typeface="幼圆" panose="02010509060101010101" pitchFamily="49" charset="-122"/>
            </a:endParaRPr>
          </a:p>
        </p:txBody>
      </p:sp>
      <p:pic>
        <p:nvPicPr>
          <p:cNvPr id="2" name="图片 1"/>
          <p:cNvPicPr>
            <a:picLocks noChangeAspect="1"/>
          </p:cNvPicPr>
          <p:nvPr/>
        </p:nvPicPr>
        <p:blipFill>
          <a:blip r:embed="rId10"/>
          <a:stretch>
            <a:fillRect/>
          </a:stretch>
        </p:blipFill>
        <p:spPr>
          <a:xfrm>
            <a:off x="1236634" y="1867145"/>
            <a:ext cx="2829343" cy="1447575"/>
          </a:xfrm>
          <a:prstGeom prst="rect">
            <a:avLst/>
          </a:prstGeom>
        </p:spPr>
      </p:pic>
      <p:pic>
        <p:nvPicPr>
          <p:cNvPr id="5" name="图片 4"/>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789576" y="3602243"/>
            <a:ext cx="609600" cy="1219200"/>
          </a:xfrm>
          <a:prstGeom prst="rect">
            <a:avLst/>
          </a:prstGeom>
        </p:spPr>
      </p:pic>
      <p:pic>
        <p:nvPicPr>
          <p:cNvPr id="6" name="图片 5"/>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812330" y="3602243"/>
            <a:ext cx="609600" cy="1219200"/>
          </a:xfrm>
          <a:prstGeom prst="rect">
            <a:avLst/>
          </a:prstGeom>
        </p:spPr>
      </p:pic>
      <p:pic>
        <p:nvPicPr>
          <p:cNvPr id="7" name="图片 6"/>
          <p:cNvPicPr>
            <a:picLocks noChangeAspect="1"/>
          </p:cNvPicPr>
          <p:nvPr/>
        </p:nvPicPr>
        <p:blipFill>
          <a:blip r:embed="rId13"/>
          <a:stretch>
            <a:fillRect/>
          </a:stretch>
        </p:blipFill>
        <p:spPr>
          <a:xfrm>
            <a:off x="1236634" y="5287676"/>
            <a:ext cx="2736910" cy="1140379"/>
          </a:xfrm>
          <a:prstGeom prst="rect">
            <a:avLst/>
          </a:prstGeom>
        </p:spPr>
      </p:pic>
    </p:spTree>
    <p:extLst>
      <p:ext uri="{BB962C8B-B14F-4D97-AF65-F5344CB8AC3E}">
        <p14:creationId xmlns:p14="http://schemas.microsoft.com/office/powerpoint/2010/main" val="17786952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fill="hold" grpId="0" nodeType="withEffect">
                                  <p:stCondLst>
                                    <p:cond delay="0"/>
                                  </p:stCondLst>
                                  <p:iterate type="lt">
                                    <p:tmPct val="10000"/>
                                  </p:iterate>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0-#ppt_w/2"/>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par>
                          <p:cTn id="9" fill="hold">
                            <p:stCondLst>
                              <p:cond delay="650"/>
                            </p:stCondLst>
                            <p:childTnLst>
                              <p:par>
                                <p:cTn id="10" presetID="2" presetClass="entr" presetSubtype="4" fill="hold" nodeType="afterEffect">
                                  <p:stCondLst>
                                    <p:cond delay="0"/>
                                  </p:stCondLst>
                                  <p:childTnLst>
                                    <p:set>
                                      <p:cBhvr>
                                        <p:cTn id="11" dur="1" fill="hold">
                                          <p:stCondLst>
                                            <p:cond delay="0"/>
                                          </p:stCondLst>
                                        </p:cTn>
                                        <p:tgtEl>
                                          <p:spTgt spid="47"/>
                                        </p:tgtEl>
                                        <p:attrNameLst>
                                          <p:attrName>style.visibility</p:attrName>
                                        </p:attrNameLst>
                                      </p:cBhvr>
                                      <p:to>
                                        <p:strVal val="visible"/>
                                      </p:to>
                                    </p:set>
                                    <p:anim calcmode="lin" valueType="num">
                                      <p:cBhvr additive="base">
                                        <p:cTn id="12" dur="500" fill="hold"/>
                                        <p:tgtEl>
                                          <p:spTgt spid="47"/>
                                        </p:tgtEl>
                                        <p:attrNameLst>
                                          <p:attrName>ppt_x</p:attrName>
                                        </p:attrNameLst>
                                      </p:cBhvr>
                                      <p:tavLst>
                                        <p:tav tm="0">
                                          <p:val>
                                            <p:strVal val="#ppt_x"/>
                                          </p:val>
                                        </p:tav>
                                        <p:tav tm="100000">
                                          <p:val>
                                            <p:strVal val="#ppt_x"/>
                                          </p:val>
                                        </p:tav>
                                      </p:tavLst>
                                    </p:anim>
                                    <p:anim calcmode="lin" valueType="num">
                                      <p:cBhvr additive="base">
                                        <p:cTn id="13" dur="500" fill="hold"/>
                                        <p:tgtEl>
                                          <p:spTgt spid="47"/>
                                        </p:tgtEl>
                                        <p:attrNameLst>
                                          <p:attrName>ppt_y</p:attrName>
                                        </p:attrNameLst>
                                      </p:cBhvr>
                                      <p:tavLst>
                                        <p:tav tm="0">
                                          <p:val>
                                            <p:strVal val="1+#ppt_h/2"/>
                                          </p:val>
                                        </p:tav>
                                        <p:tav tm="100000">
                                          <p:val>
                                            <p:strVal val="#ppt_y"/>
                                          </p:val>
                                        </p:tav>
                                      </p:tavLst>
                                    </p:anim>
                                  </p:childTnLst>
                                </p:cTn>
                              </p:par>
                            </p:childTnLst>
                          </p:cTn>
                        </p:par>
                        <p:par>
                          <p:cTn id="14" fill="hold">
                            <p:stCondLst>
                              <p:cond delay="1150"/>
                            </p:stCondLst>
                            <p:childTnLst>
                              <p:par>
                                <p:cTn id="15" presetID="22" presetClass="entr" presetSubtype="2" fill="hold" nodeType="after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right)">
                                      <p:cBhvr>
                                        <p:cTn id="17" dur="500"/>
                                        <p:tgtEl>
                                          <p:spTgt spid="3"/>
                                        </p:tgtEl>
                                      </p:cBhvr>
                                    </p:animEffect>
                                  </p:childTnLst>
                                </p:cTn>
                              </p:par>
                            </p:childTnLst>
                          </p:cTn>
                        </p:par>
                        <p:par>
                          <p:cTn id="18" fill="hold">
                            <p:stCondLst>
                              <p:cond delay="1650"/>
                            </p:stCondLst>
                            <p:childTnLst>
                              <p:par>
                                <p:cTn id="19" presetID="22" presetClass="entr" presetSubtype="4" fill="hold" grpId="0" nodeType="afterEffect">
                                  <p:stCondLst>
                                    <p:cond delay="0"/>
                                  </p:stCondLst>
                                  <p:childTnLst>
                                    <p:set>
                                      <p:cBhvr>
                                        <p:cTn id="20" dur="1" fill="hold">
                                          <p:stCondLst>
                                            <p:cond delay="0"/>
                                          </p:stCondLst>
                                        </p:cTn>
                                        <p:tgtEl>
                                          <p:spTgt spid="64"/>
                                        </p:tgtEl>
                                        <p:attrNameLst>
                                          <p:attrName>style.visibility</p:attrName>
                                        </p:attrNameLst>
                                      </p:cBhvr>
                                      <p:to>
                                        <p:strVal val="visible"/>
                                      </p:to>
                                    </p:set>
                                    <p:animEffect transition="in" filter="wipe(down)">
                                      <p:cBhvr>
                                        <p:cTn id="21" dur="500"/>
                                        <p:tgtEl>
                                          <p:spTgt spid="64"/>
                                        </p:tgtEl>
                                      </p:cBhvr>
                                    </p:animEffect>
                                  </p:childTnLst>
                                </p:cTn>
                              </p:par>
                            </p:childTnLst>
                          </p:cTn>
                        </p:par>
                        <p:par>
                          <p:cTn id="22" fill="hold">
                            <p:stCondLst>
                              <p:cond delay="2150"/>
                            </p:stCondLst>
                            <p:childTnLst>
                              <p:par>
                                <p:cTn id="23" presetID="2" presetClass="entr" presetSubtype="4" fill="hold" nodeType="afterEffect">
                                  <p:stCondLst>
                                    <p:cond delay="0"/>
                                  </p:stCondLst>
                                  <p:childTnLst>
                                    <p:set>
                                      <p:cBhvr>
                                        <p:cTn id="24" dur="1" fill="hold">
                                          <p:stCondLst>
                                            <p:cond delay="0"/>
                                          </p:stCondLst>
                                        </p:cTn>
                                        <p:tgtEl>
                                          <p:spTgt spid="48"/>
                                        </p:tgtEl>
                                        <p:attrNameLst>
                                          <p:attrName>style.visibility</p:attrName>
                                        </p:attrNameLst>
                                      </p:cBhvr>
                                      <p:to>
                                        <p:strVal val="visible"/>
                                      </p:to>
                                    </p:set>
                                    <p:anim calcmode="lin" valueType="num">
                                      <p:cBhvr additive="base">
                                        <p:cTn id="25" dur="500" fill="hold"/>
                                        <p:tgtEl>
                                          <p:spTgt spid="48"/>
                                        </p:tgtEl>
                                        <p:attrNameLst>
                                          <p:attrName>ppt_x</p:attrName>
                                        </p:attrNameLst>
                                      </p:cBhvr>
                                      <p:tavLst>
                                        <p:tav tm="0">
                                          <p:val>
                                            <p:strVal val="#ppt_x"/>
                                          </p:val>
                                        </p:tav>
                                        <p:tav tm="100000">
                                          <p:val>
                                            <p:strVal val="#ppt_x"/>
                                          </p:val>
                                        </p:tav>
                                      </p:tavLst>
                                    </p:anim>
                                    <p:anim calcmode="lin" valueType="num">
                                      <p:cBhvr additive="base">
                                        <p:cTn id="26" dur="500" fill="hold"/>
                                        <p:tgtEl>
                                          <p:spTgt spid="48"/>
                                        </p:tgtEl>
                                        <p:attrNameLst>
                                          <p:attrName>ppt_y</p:attrName>
                                        </p:attrNameLst>
                                      </p:cBhvr>
                                      <p:tavLst>
                                        <p:tav tm="0">
                                          <p:val>
                                            <p:strVal val="1+#ppt_h/2"/>
                                          </p:val>
                                        </p:tav>
                                        <p:tav tm="100000">
                                          <p:val>
                                            <p:strVal val="#ppt_y"/>
                                          </p:val>
                                        </p:tav>
                                      </p:tavLst>
                                    </p:anim>
                                  </p:childTnLst>
                                </p:cTn>
                              </p:par>
                            </p:childTnLst>
                          </p:cTn>
                        </p:par>
                        <p:par>
                          <p:cTn id="27" fill="hold">
                            <p:stCondLst>
                              <p:cond delay="2650"/>
                            </p:stCondLst>
                            <p:childTnLst>
                              <p:par>
                                <p:cTn id="28" presetID="22" presetClass="entr" presetSubtype="2" fill="hold" nodeType="afterEffect">
                                  <p:stCondLst>
                                    <p:cond delay="0"/>
                                  </p:stCondLst>
                                  <p:childTnLst>
                                    <p:set>
                                      <p:cBhvr>
                                        <p:cTn id="29" dur="1" fill="hold">
                                          <p:stCondLst>
                                            <p:cond delay="0"/>
                                          </p:stCondLst>
                                        </p:cTn>
                                        <p:tgtEl>
                                          <p:spTgt spid="58"/>
                                        </p:tgtEl>
                                        <p:attrNameLst>
                                          <p:attrName>style.visibility</p:attrName>
                                        </p:attrNameLst>
                                      </p:cBhvr>
                                      <p:to>
                                        <p:strVal val="visible"/>
                                      </p:to>
                                    </p:set>
                                    <p:animEffect transition="in" filter="wipe(right)">
                                      <p:cBhvr>
                                        <p:cTn id="30" dur="500"/>
                                        <p:tgtEl>
                                          <p:spTgt spid="58"/>
                                        </p:tgtEl>
                                      </p:cBhvr>
                                    </p:animEffect>
                                  </p:childTnLst>
                                </p:cTn>
                              </p:par>
                            </p:childTnLst>
                          </p:cTn>
                        </p:par>
                        <p:par>
                          <p:cTn id="31" fill="hold">
                            <p:stCondLst>
                              <p:cond delay="3150"/>
                            </p:stCondLst>
                            <p:childTnLst>
                              <p:par>
                                <p:cTn id="32" presetID="22" presetClass="entr" presetSubtype="4" fill="hold" grpId="0" nodeType="afterEffect">
                                  <p:stCondLst>
                                    <p:cond delay="0"/>
                                  </p:stCondLst>
                                  <p:childTnLst>
                                    <p:set>
                                      <p:cBhvr>
                                        <p:cTn id="33" dur="1" fill="hold">
                                          <p:stCondLst>
                                            <p:cond delay="0"/>
                                          </p:stCondLst>
                                        </p:cTn>
                                        <p:tgtEl>
                                          <p:spTgt spid="66"/>
                                        </p:tgtEl>
                                        <p:attrNameLst>
                                          <p:attrName>style.visibility</p:attrName>
                                        </p:attrNameLst>
                                      </p:cBhvr>
                                      <p:to>
                                        <p:strVal val="visible"/>
                                      </p:to>
                                    </p:set>
                                    <p:animEffect transition="in" filter="wipe(down)">
                                      <p:cBhvr>
                                        <p:cTn id="34" dur="500"/>
                                        <p:tgtEl>
                                          <p:spTgt spid="66"/>
                                        </p:tgtEl>
                                      </p:cBhvr>
                                    </p:animEffect>
                                  </p:childTnLst>
                                </p:cTn>
                              </p:par>
                            </p:childTnLst>
                          </p:cTn>
                        </p:par>
                        <p:par>
                          <p:cTn id="35" fill="hold">
                            <p:stCondLst>
                              <p:cond delay="3650"/>
                            </p:stCondLst>
                            <p:childTnLst>
                              <p:par>
                                <p:cTn id="36" presetID="2" presetClass="entr" presetSubtype="4" fill="hold" nodeType="afterEffect">
                                  <p:stCondLst>
                                    <p:cond delay="0"/>
                                  </p:stCondLst>
                                  <p:childTnLst>
                                    <p:set>
                                      <p:cBhvr>
                                        <p:cTn id="37" dur="1" fill="hold">
                                          <p:stCondLst>
                                            <p:cond delay="0"/>
                                          </p:stCondLst>
                                        </p:cTn>
                                        <p:tgtEl>
                                          <p:spTgt spid="46"/>
                                        </p:tgtEl>
                                        <p:attrNameLst>
                                          <p:attrName>style.visibility</p:attrName>
                                        </p:attrNameLst>
                                      </p:cBhvr>
                                      <p:to>
                                        <p:strVal val="visible"/>
                                      </p:to>
                                    </p:set>
                                    <p:anim calcmode="lin" valueType="num">
                                      <p:cBhvr additive="base">
                                        <p:cTn id="38" dur="500" fill="hold"/>
                                        <p:tgtEl>
                                          <p:spTgt spid="46"/>
                                        </p:tgtEl>
                                        <p:attrNameLst>
                                          <p:attrName>ppt_x</p:attrName>
                                        </p:attrNameLst>
                                      </p:cBhvr>
                                      <p:tavLst>
                                        <p:tav tm="0">
                                          <p:val>
                                            <p:strVal val="#ppt_x"/>
                                          </p:val>
                                        </p:tav>
                                        <p:tav tm="100000">
                                          <p:val>
                                            <p:strVal val="#ppt_x"/>
                                          </p:val>
                                        </p:tav>
                                      </p:tavLst>
                                    </p:anim>
                                    <p:anim calcmode="lin" valueType="num">
                                      <p:cBhvr additive="base">
                                        <p:cTn id="39" dur="500" fill="hold"/>
                                        <p:tgtEl>
                                          <p:spTgt spid="46"/>
                                        </p:tgtEl>
                                        <p:attrNameLst>
                                          <p:attrName>ppt_y</p:attrName>
                                        </p:attrNameLst>
                                      </p:cBhvr>
                                      <p:tavLst>
                                        <p:tav tm="0">
                                          <p:val>
                                            <p:strVal val="1+#ppt_h/2"/>
                                          </p:val>
                                        </p:tav>
                                        <p:tav tm="100000">
                                          <p:val>
                                            <p:strVal val="#ppt_y"/>
                                          </p:val>
                                        </p:tav>
                                      </p:tavLst>
                                    </p:anim>
                                  </p:childTnLst>
                                </p:cTn>
                              </p:par>
                            </p:childTnLst>
                          </p:cTn>
                        </p:par>
                        <p:par>
                          <p:cTn id="40" fill="hold">
                            <p:stCondLst>
                              <p:cond delay="4150"/>
                            </p:stCondLst>
                            <p:childTnLst>
                              <p:par>
                                <p:cTn id="41" presetID="22" presetClass="entr" presetSubtype="2" fill="hold" nodeType="afterEffect">
                                  <p:stCondLst>
                                    <p:cond delay="0"/>
                                  </p:stCondLst>
                                  <p:childTnLst>
                                    <p:set>
                                      <p:cBhvr>
                                        <p:cTn id="42" dur="1" fill="hold">
                                          <p:stCondLst>
                                            <p:cond delay="0"/>
                                          </p:stCondLst>
                                        </p:cTn>
                                        <p:tgtEl>
                                          <p:spTgt spid="59"/>
                                        </p:tgtEl>
                                        <p:attrNameLst>
                                          <p:attrName>style.visibility</p:attrName>
                                        </p:attrNameLst>
                                      </p:cBhvr>
                                      <p:to>
                                        <p:strVal val="visible"/>
                                      </p:to>
                                    </p:set>
                                    <p:animEffect transition="in" filter="wipe(right)">
                                      <p:cBhvr>
                                        <p:cTn id="43" dur="500"/>
                                        <p:tgtEl>
                                          <p:spTgt spid="59"/>
                                        </p:tgtEl>
                                      </p:cBhvr>
                                    </p:animEffect>
                                  </p:childTnLst>
                                </p:cTn>
                              </p:par>
                            </p:childTnLst>
                          </p:cTn>
                        </p:par>
                        <p:par>
                          <p:cTn id="44" fill="hold">
                            <p:stCondLst>
                              <p:cond delay="4650"/>
                            </p:stCondLst>
                            <p:childTnLst>
                              <p:par>
                                <p:cTn id="45" presetID="22" presetClass="entr" presetSubtype="4" fill="hold" grpId="0" nodeType="afterEffect">
                                  <p:stCondLst>
                                    <p:cond delay="0"/>
                                  </p:stCondLst>
                                  <p:childTnLst>
                                    <p:set>
                                      <p:cBhvr>
                                        <p:cTn id="46" dur="1" fill="hold">
                                          <p:stCondLst>
                                            <p:cond delay="0"/>
                                          </p:stCondLst>
                                        </p:cTn>
                                        <p:tgtEl>
                                          <p:spTgt spid="68"/>
                                        </p:tgtEl>
                                        <p:attrNameLst>
                                          <p:attrName>style.visibility</p:attrName>
                                        </p:attrNameLst>
                                      </p:cBhvr>
                                      <p:to>
                                        <p:strVal val="visible"/>
                                      </p:to>
                                    </p:set>
                                    <p:animEffect transition="in" filter="wipe(down)">
                                      <p:cBhvr>
                                        <p:cTn id="47" dur="500"/>
                                        <p:tgtEl>
                                          <p:spTgt spid="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64" grpId="0"/>
      <p:bldP spid="66" grpId="0"/>
      <p:bldP spid="6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文本框 29">
            <a:extLst>
              <a:ext uri="{FF2B5EF4-FFF2-40B4-BE49-F238E27FC236}">
                <a16:creationId xmlns:a16="http://schemas.microsoft.com/office/drawing/2014/main" id="{C52FEC29-A6C8-4472-A6AF-77AFB4CA077C}"/>
              </a:ext>
            </a:extLst>
          </p:cNvPr>
          <p:cNvSpPr txBox="1"/>
          <p:nvPr/>
        </p:nvSpPr>
        <p:spPr>
          <a:xfrm>
            <a:off x="1224752" y="2432706"/>
            <a:ext cx="2692803" cy="2492990"/>
          </a:xfrm>
          <a:prstGeom prst="rect">
            <a:avLst/>
          </a:prstGeom>
          <a:noFill/>
        </p:spPr>
        <p:txBody>
          <a:bodyPr wrap="square" rtlCol="0">
            <a:spAutoFit/>
          </a:bodyPr>
          <a:lstStyle/>
          <a:p>
            <a:pPr algn="ctr"/>
            <a:r>
              <a:rPr lang="en-US" altLang="zh-CN" sz="6000" dirty="0">
                <a:solidFill>
                  <a:schemeClr val="bg1">
                    <a:lumMod val="75000"/>
                  </a:schemeClr>
                </a:solidFill>
                <a:latin typeface="Arial Black" panose="020B0A04020102020204" pitchFamily="34" charset="0"/>
                <a:ea typeface="幼圆" panose="02010509060101010101" pitchFamily="49" charset="-122"/>
              </a:rPr>
              <a:t>PART</a:t>
            </a:r>
          </a:p>
          <a:p>
            <a:pPr algn="ctr"/>
            <a:r>
              <a:rPr lang="en-US" altLang="zh-CN" sz="9600" dirty="0">
                <a:solidFill>
                  <a:schemeClr val="bg1">
                    <a:lumMod val="75000"/>
                  </a:schemeClr>
                </a:solidFill>
                <a:latin typeface="Arial Black" panose="020B0A04020102020204" pitchFamily="34" charset="0"/>
                <a:ea typeface="幼圆" panose="02010509060101010101" pitchFamily="49" charset="-122"/>
              </a:rPr>
              <a:t>02</a:t>
            </a:r>
            <a:endParaRPr lang="zh-CN" altLang="en-US" sz="9600" dirty="0">
              <a:solidFill>
                <a:schemeClr val="bg1">
                  <a:lumMod val="75000"/>
                </a:schemeClr>
              </a:solidFill>
              <a:latin typeface="Arial Black" panose="020B0A04020102020204" pitchFamily="34" charset="0"/>
              <a:ea typeface="幼圆" panose="02010509060101010101" pitchFamily="49" charset="-122"/>
            </a:endParaRPr>
          </a:p>
        </p:txBody>
      </p:sp>
      <p:sp>
        <p:nvSpPr>
          <p:cNvPr id="31" name="文本框 30">
            <a:extLst>
              <a:ext uri="{FF2B5EF4-FFF2-40B4-BE49-F238E27FC236}">
                <a16:creationId xmlns:a16="http://schemas.microsoft.com/office/drawing/2014/main" id="{5629E12C-2BED-4C0A-919D-D498DD58DAA7}"/>
              </a:ext>
            </a:extLst>
          </p:cNvPr>
          <p:cNvSpPr txBox="1"/>
          <p:nvPr/>
        </p:nvSpPr>
        <p:spPr>
          <a:xfrm>
            <a:off x="6982542" y="2894621"/>
            <a:ext cx="4708236" cy="646331"/>
          </a:xfrm>
          <a:prstGeom prst="rect">
            <a:avLst/>
          </a:prstGeom>
          <a:noFill/>
        </p:spPr>
        <p:txBody>
          <a:bodyPr wrap="square" rtlCol="0">
            <a:spAutoFit/>
          </a:bodyPr>
          <a:lstStyle/>
          <a:p>
            <a:pPr algn="ctr"/>
            <a:r>
              <a:rPr lang="zh-CN" altLang="en-US" sz="3600" dirty="0" smtClean="0">
                <a:solidFill>
                  <a:srgbClr val="55B577"/>
                </a:solidFill>
                <a:latin typeface="迷你简细倩" panose="03000509000000000000" pitchFamily="65" charset="-122"/>
                <a:ea typeface="迷你简细倩" panose="03000509000000000000" pitchFamily="65" charset="-122"/>
              </a:rPr>
              <a:t>具体实现</a:t>
            </a:r>
            <a:endParaRPr lang="zh-CN" altLang="en-US" sz="3600" dirty="0">
              <a:solidFill>
                <a:srgbClr val="55B577"/>
              </a:solidFill>
              <a:latin typeface="迷你简细倩" panose="03000509000000000000" pitchFamily="65" charset="-122"/>
              <a:ea typeface="迷你简细倩" panose="03000509000000000000" pitchFamily="65" charset="-122"/>
            </a:endParaRPr>
          </a:p>
        </p:txBody>
      </p:sp>
      <p:sp>
        <p:nvSpPr>
          <p:cNvPr id="32" name="文本框 31">
            <a:extLst>
              <a:ext uri="{FF2B5EF4-FFF2-40B4-BE49-F238E27FC236}">
                <a16:creationId xmlns:a16="http://schemas.microsoft.com/office/drawing/2014/main" id="{9E6D0E92-F141-4820-8A25-BF4BB22BC5B4}"/>
              </a:ext>
            </a:extLst>
          </p:cNvPr>
          <p:cNvSpPr txBox="1"/>
          <p:nvPr/>
        </p:nvSpPr>
        <p:spPr>
          <a:xfrm>
            <a:off x="6732852" y="3540952"/>
            <a:ext cx="2197615" cy="1323439"/>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zh-CN" altLang="en-US" sz="2000" dirty="0" smtClean="0">
                <a:solidFill>
                  <a:schemeClr val="tx1">
                    <a:lumMod val="50000"/>
                    <a:lumOff val="50000"/>
                  </a:schemeClr>
                </a:solidFill>
                <a:ea typeface="幼圆" panose="02010509060101010101" pitchFamily="49" charset="-122"/>
              </a:rPr>
              <a:t>区域定位器</a:t>
            </a:r>
          </a:p>
          <a:p>
            <a:pPr marL="285750" indent="-285750">
              <a:lnSpc>
                <a:spcPct val="200000"/>
              </a:lnSpc>
              <a:buFont typeface="Arial" panose="020B0604020202020204" pitchFamily="34" charset="0"/>
              <a:buChar char="•"/>
            </a:pPr>
            <a:r>
              <a:rPr lang="zh-CN" altLang="en-US" sz="2000" dirty="0" smtClean="0">
                <a:solidFill>
                  <a:schemeClr val="tx1">
                    <a:lumMod val="50000"/>
                    <a:lumOff val="50000"/>
                  </a:schemeClr>
                </a:solidFill>
                <a:ea typeface="幼圆" panose="02010509060101010101" pitchFamily="49" charset="-122"/>
              </a:rPr>
              <a:t>训练策略</a:t>
            </a:r>
            <a:endParaRPr lang="en-US" altLang="zh-CN" sz="2000" dirty="0">
              <a:solidFill>
                <a:schemeClr val="tx1">
                  <a:lumMod val="50000"/>
                  <a:lumOff val="50000"/>
                </a:schemeClr>
              </a:solidFill>
              <a:ea typeface="幼圆" panose="02010509060101010101" pitchFamily="49" charset="-122"/>
            </a:endParaRPr>
          </a:p>
        </p:txBody>
      </p:sp>
      <p:cxnSp>
        <p:nvCxnSpPr>
          <p:cNvPr id="38" name="直接连接符 37">
            <a:extLst>
              <a:ext uri="{FF2B5EF4-FFF2-40B4-BE49-F238E27FC236}">
                <a16:creationId xmlns:a16="http://schemas.microsoft.com/office/drawing/2014/main" id="{1137477E-248D-4B9D-8D2B-74EBF902D490}"/>
              </a:ext>
            </a:extLst>
          </p:cNvPr>
          <p:cNvCxnSpPr/>
          <p:nvPr/>
        </p:nvCxnSpPr>
        <p:spPr>
          <a:xfrm>
            <a:off x="6736809" y="3501045"/>
            <a:ext cx="4457700" cy="0"/>
          </a:xfrm>
          <a:prstGeom prst="line">
            <a:avLst/>
          </a:prstGeom>
          <a:ln>
            <a:solidFill>
              <a:srgbClr val="55B577"/>
            </a:solidFill>
          </a:ln>
        </p:spPr>
        <p:style>
          <a:lnRef idx="1">
            <a:schemeClr val="accent1"/>
          </a:lnRef>
          <a:fillRef idx="0">
            <a:schemeClr val="accent1"/>
          </a:fillRef>
          <a:effectRef idx="0">
            <a:schemeClr val="accent1"/>
          </a:effectRef>
          <a:fontRef idx="minor">
            <a:schemeClr val="tx1"/>
          </a:fontRef>
        </p:style>
      </p:cxnSp>
      <p:sp>
        <p:nvSpPr>
          <p:cNvPr id="39" name="文本框 38">
            <a:extLst>
              <a:ext uri="{FF2B5EF4-FFF2-40B4-BE49-F238E27FC236}">
                <a16:creationId xmlns:a16="http://schemas.microsoft.com/office/drawing/2014/main" id="{738A181C-610E-40B9-B963-E3D0F29C983F}"/>
              </a:ext>
            </a:extLst>
          </p:cNvPr>
          <p:cNvSpPr txBox="1"/>
          <p:nvPr/>
        </p:nvSpPr>
        <p:spPr>
          <a:xfrm>
            <a:off x="8966923" y="3508052"/>
            <a:ext cx="2368186" cy="1323439"/>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zh-CN" altLang="en-US" sz="2000" dirty="0" smtClean="0">
                <a:solidFill>
                  <a:schemeClr val="tx1">
                    <a:lumMod val="50000"/>
                    <a:lumOff val="50000"/>
                  </a:schemeClr>
                </a:solidFill>
                <a:ea typeface="幼圆" panose="02010509060101010101" pitchFamily="49" charset="-122"/>
              </a:rPr>
              <a:t>区域特征提取器</a:t>
            </a:r>
            <a:endParaRPr lang="en-US" altLang="zh-CN" sz="2000" dirty="0">
              <a:solidFill>
                <a:schemeClr val="tx1">
                  <a:lumMod val="50000"/>
                  <a:lumOff val="50000"/>
                </a:schemeClr>
              </a:solidFill>
              <a:ea typeface="幼圆" panose="02010509060101010101" pitchFamily="49" charset="-122"/>
            </a:endParaRPr>
          </a:p>
          <a:p>
            <a:pPr marL="285750" indent="-285750">
              <a:lnSpc>
                <a:spcPct val="200000"/>
              </a:lnSpc>
              <a:buFont typeface="Arial" panose="020B0604020202020204" pitchFamily="34" charset="0"/>
              <a:buChar char="•"/>
            </a:pPr>
            <a:r>
              <a:rPr lang="zh-CN" altLang="en-US" sz="2000" dirty="0" smtClean="0">
                <a:solidFill>
                  <a:schemeClr val="tx1">
                    <a:lumMod val="50000"/>
                    <a:lumOff val="50000"/>
                  </a:schemeClr>
                </a:solidFill>
                <a:ea typeface="幼圆" panose="02010509060101010101" pitchFamily="49" charset="-122"/>
              </a:rPr>
              <a:t>其他</a:t>
            </a:r>
            <a:endParaRPr lang="en-US" altLang="zh-CN" sz="2000" dirty="0">
              <a:solidFill>
                <a:schemeClr val="tx1">
                  <a:lumMod val="50000"/>
                  <a:lumOff val="50000"/>
                </a:schemeClr>
              </a:solidFill>
              <a:ea typeface="幼圆" panose="02010509060101010101" pitchFamily="49" charset="-122"/>
            </a:endParaRPr>
          </a:p>
        </p:txBody>
      </p:sp>
      <p:pic>
        <p:nvPicPr>
          <p:cNvPr id="2" name="图片 1">
            <a:extLst>
              <a:ext uri="{FF2B5EF4-FFF2-40B4-BE49-F238E27FC236}">
                <a16:creationId xmlns:a16="http://schemas.microsoft.com/office/drawing/2014/main" id="{7F8123CD-BCCA-4C75-AF01-16922BA6C4F7}"/>
              </a:ext>
            </a:extLst>
          </p:cNvPr>
          <p:cNvPicPr>
            <a:picLocks noChangeAspect="1"/>
          </p:cNvPicPr>
          <p:nvPr/>
        </p:nvPicPr>
        <p:blipFill>
          <a:blip r:embed="rId3"/>
          <a:stretch>
            <a:fillRect/>
          </a:stretch>
        </p:blipFill>
        <p:spPr>
          <a:xfrm>
            <a:off x="-965" y="474"/>
            <a:ext cx="4688230" cy="2792210"/>
          </a:xfrm>
          <a:prstGeom prst="rect">
            <a:avLst/>
          </a:prstGeom>
        </p:spPr>
      </p:pic>
      <p:pic>
        <p:nvPicPr>
          <p:cNvPr id="3" name="图片 2">
            <a:extLst>
              <a:ext uri="{FF2B5EF4-FFF2-40B4-BE49-F238E27FC236}">
                <a16:creationId xmlns:a16="http://schemas.microsoft.com/office/drawing/2014/main" id="{36E27B6E-2D41-41A1-AFE5-2187F37DC11A}"/>
              </a:ext>
            </a:extLst>
          </p:cNvPr>
          <p:cNvPicPr>
            <a:picLocks noChangeAspect="1"/>
          </p:cNvPicPr>
          <p:nvPr/>
        </p:nvPicPr>
        <p:blipFill>
          <a:blip r:embed="rId4"/>
          <a:stretch>
            <a:fillRect/>
          </a:stretch>
        </p:blipFill>
        <p:spPr>
          <a:xfrm>
            <a:off x="3722330" y="1072433"/>
            <a:ext cx="3017782" cy="3036071"/>
          </a:xfrm>
          <a:prstGeom prst="rect">
            <a:avLst/>
          </a:prstGeom>
        </p:spPr>
      </p:pic>
      <p:pic>
        <p:nvPicPr>
          <p:cNvPr id="4" name="图片 3">
            <a:extLst>
              <a:ext uri="{FF2B5EF4-FFF2-40B4-BE49-F238E27FC236}">
                <a16:creationId xmlns:a16="http://schemas.microsoft.com/office/drawing/2014/main" id="{9A74AFC3-DDAD-43B1-AE5E-67CE00B9C979}"/>
              </a:ext>
            </a:extLst>
          </p:cNvPr>
          <p:cNvPicPr>
            <a:picLocks noChangeAspect="1"/>
          </p:cNvPicPr>
          <p:nvPr/>
        </p:nvPicPr>
        <p:blipFill>
          <a:blip r:embed="rId5"/>
          <a:stretch>
            <a:fillRect/>
          </a:stretch>
        </p:blipFill>
        <p:spPr>
          <a:xfrm>
            <a:off x="-1470093" y="2450951"/>
            <a:ext cx="3273836" cy="3121423"/>
          </a:xfrm>
          <a:prstGeom prst="rect">
            <a:avLst/>
          </a:prstGeom>
        </p:spPr>
      </p:pic>
      <p:pic>
        <p:nvPicPr>
          <p:cNvPr id="5" name="图片 4">
            <a:extLst>
              <a:ext uri="{FF2B5EF4-FFF2-40B4-BE49-F238E27FC236}">
                <a16:creationId xmlns:a16="http://schemas.microsoft.com/office/drawing/2014/main" id="{73939274-FADF-44CD-B070-C772049E99A8}"/>
              </a:ext>
            </a:extLst>
          </p:cNvPr>
          <p:cNvPicPr>
            <a:picLocks noChangeAspect="1"/>
          </p:cNvPicPr>
          <p:nvPr/>
        </p:nvPicPr>
        <p:blipFill>
          <a:blip r:embed="rId6"/>
          <a:stretch>
            <a:fillRect/>
          </a:stretch>
        </p:blipFill>
        <p:spPr>
          <a:xfrm>
            <a:off x="102939" y="5265407"/>
            <a:ext cx="4304149" cy="1591194"/>
          </a:xfrm>
          <a:prstGeom prst="rect">
            <a:avLst/>
          </a:prstGeom>
        </p:spPr>
      </p:pic>
      <p:pic>
        <p:nvPicPr>
          <p:cNvPr id="6" name="图片 5">
            <a:extLst>
              <a:ext uri="{FF2B5EF4-FFF2-40B4-BE49-F238E27FC236}">
                <a16:creationId xmlns:a16="http://schemas.microsoft.com/office/drawing/2014/main" id="{9CA9AF04-16CE-4DB5-A0AB-9866FBA76541}"/>
              </a:ext>
            </a:extLst>
          </p:cNvPr>
          <p:cNvPicPr>
            <a:picLocks noChangeAspect="1"/>
          </p:cNvPicPr>
          <p:nvPr/>
        </p:nvPicPr>
        <p:blipFill>
          <a:blip r:embed="rId7"/>
          <a:stretch>
            <a:fillRect/>
          </a:stretch>
        </p:blipFill>
        <p:spPr>
          <a:xfrm>
            <a:off x="3528164" y="3327151"/>
            <a:ext cx="3078747" cy="2737341"/>
          </a:xfrm>
          <a:prstGeom prst="rect">
            <a:avLst/>
          </a:prstGeom>
        </p:spPr>
      </p:pic>
      <p:pic>
        <p:nvPicPr>
          <p:cNvPr id="7" name="图片 6">
            <a:extLst>
              <a:ext uri="{FF2B5EF4-FFF2-40B4-BE49-F238E27FC236}">
                <a16:creationId xmlns:a16="http://schemas.microsoft.com/office/drawing/2014/main" id="{76C9DACF-59C6-4D71-B458-60440E0CB2B7}"/>
              </a:ext>
            </a:extLst>
          </p:cNvPr>
          <p:cNvPicPr>
            <a:picLocks noChangeAspect="1"/>
          </p:cNvPicPr>
          <p:nvPr/>
        </p:nvPicPr>
        <p:blipFill>
          <a:blip r:embed="rId8"/>
          <a:stretch>
            <a:fillRect/>
          </a:stretch>
        </p:blipFill>
        <p:spPr>
          <a:xfrm>
            <a:off x="-378707" y="4351711"/>
            <a:ext cx="1719221" cy="1865538"/>
          </a:xfrm>
          <a:prstGeom prst="rect">
            <a:avLst/>
          </a:prstGeom>
        </p:spPr>
      </p:pic>
    </p:spTree>
    <p:extLst>
      <p:ext uri="{BB962C8B-B14F-4D97-AF65-F5344CB8AC3E}">
        <p14:creationId xmlns:p14="http://schemas.microsoft.com/office/powerpoint/2010/main" val="310219865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par>
                                <p:cTn id="11" presetID="10"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par>
                                <p:cTn id="14" presetID="10" presetClass="entr" presetSubtype="0" fill="hold"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par>
                                <p:cTn id="17" presetID="10" presetClass="entr" presetSubtype="0" fill="hold"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par>
                                <p:cTn id="20" presetID="10" presetClass="entr" presetSubtype="0" fill="hold"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par>
                          <p:cTn id="23" fill="hold">
                            <p:stCondLst>
                              <p:cond delay="500"/>
                            </p:stCondLst>
                            <p:childTnLst>
                              <p:par>
                                <p:cTn id="24" presetID="41" presetClass="entr" presetSubtype="0" fill="hold" grpId="0" nodeType="afterEffect">
                                  <p:stCondLst>
                                    <p:cond delay="0"/>
                                  </p:stCondLst>
                                  <p:iterate type="lt">
                                    <p:tmPct val="10000"/>
                                  </p:iterate>
                                  <p:childTnLst>
                                    <p:set>
                                      <p:cBhvr>
                                        <p:cTn id="25" dur="1" fill="hold">
                                          <p:stCondLst>
                                            <p:cond delay="0"/>
                                          </p:stCondLst>
                                        </p:cTn>
                                        <p:tgtEl>
                                          <p:spTgt spid="30"/>
                                        </p:tgtEl>
                                        <p:attrNameLst>
                                          <p:attrName>style.visibility</p:attrName>
                                        </p:attrNameLst>
                                      </p:cBhvr>
                                      <p:to>
                                        <p:strVal val="visible"/>
                                      </p:to>
                                    </p:set>
                                    <p:anim calcmode="lin" valueType="num">
                                      <p:cBhvr>
                                        <p:cTn id="26" dur="500" fill="hold"/>
                                        <p:tgtEl>
                                          <p:spTgt spid="30"/>
                                        </p:tgtEl>
                                        <p:attrNameLst>
                                          <p:attrName>ppt_x</p:attrName>
                                        </p:attrNameLst>
                                      </p:cBhvr>
                                      <p:tavLst>
                                        <p:tav tm="0">
                                          <p:val>
                                            <p:strVal val="#ppt_x"/>
                                          </p:val>
                                        </p:tav>
                                        <p:tav tm="50000">
                                          <p:val>
                                            <p:strVal val="#ppt_x+.1"/>
                                          </p:val>
                                        </p:tav>
                                        <p:tav tm="100000">
                                          <p:val>
                                            <p:strVal val="#ppt_x"/>
                                          </p:val>
                                        </p:tav>
                                      </p:tavLst>
                                    </p:anim>
                                    <p:anim calcmode="lin" valueType="num">
                                      <p:cBhvr>
                                        <p:cTn id="27" dur="500" fill="hold"/>
                                        <p:tgtEl>
                                          <p:spTgt spid="30"/>
                                        </p:tgtEl>
                                        <p:attrNameLst>
                                          <p:attrName>ppt_y</p:attrName>
                                        </p:attrNameLst>
                                      </p:cBhvr>
                                      <p:tavLst>
                                        <p:tav tm="0">
                                          <p:val>
                                            <p:strVal val="#ppt_y"/>
                                          </p:val>
                                        </p:tav>
                                        <p:tav tm="100000">
                                          <p:val>
                                            <p:strVal val="#ppt_y"/>
                                          </p:val>
                                        </p:tav>
                                      </p:tavLst>
                                    </p:anim>
                                    <p:anim calcmode="lin" valueType="num">
                                      <p:cBhvr>
                                        <p:cTn id="28" dur="500" fill="hold"/>
                                        <p:tgtEl>
                                          <p:spTgt spid="30"/>
                                        </p:tgtEl>
                                        <p:attrNameLst>
                                          <p:attrName>ppt_h</p:attrName>
                                        </p:attrNameLst>
                                      </p:cBhvr>
                                      <p:tavLst>
                                        <p:tav tm="0">
                                          <p:val>
                                            <p:strVal val="#ppt_h/10"/>
                                          </p:val>
                                        </p:tav>
                                        <p:tav tm="50000">
                                          <p:val>
                                            <p:strVal val="#ppt_h+.01"/>
                                          </p:val>
                                        </p:tav>
                                        <p:tav tm="100000">
                                          <p:val>
                                            <p:strVal val="#ppt_h"/>
                                          </p:val>
                                        </p:tav>
                                      </p:tavLst>
                                    </p:anim>
                                    <p:anim calcmode="lin" valueType="num">
                                      <p:cBhvr>
                                        <p:cTn id="29" dur="500" fill="hold"/>
                                        <p:tgtEl>
                                          <p:spTgt spid="30"/>
                                        </p:tgtEl>
                                        <p:attrNameLst>
                                          <p:attrName>ppt_w</p:attrName>
                                        </p:attrNameLst>
                                      </p:cBhvr>
                                      <p:tavLst>
                                        <p:tav tm="0">
                                          <p:val>
                                            <p:strVal val="#ppt_w/10"/>
                                          </p:val>
                                        </p:tav>
                                        <p:tav tm="50000">
                                          <p:val>
                                            <p:strVal val="#ppt_w+.01"/>
                                          </p:val>
                                        </p:tav>
                                        <p:tav tm="100000">
                                          <p:val>
                                            <p:strVal val="#ppt_w"/>
                                          </p:val>
                                        </p:tav>
                                      </p:tavLst>
                                    </p:anim>
                                    <p:animEffect transition="in" filter="fade">
                                      <p:cBhvr>
                                        <p:cTn id="30" dur="500" tmFilter="0,0; .5, 1; 1, 1"/>
                                        <p:tgtEl>
                                          <p:spTgt spid="30"/>
                                        </p:tgtEl>
                                      </p:cBhvr>
                                    </p:animEffect>
                                  </p:childTnLst>
                                </p:cTn>
                              </p:par>
                            </p:childTnLst>
                          </p:cTn>
                        </p:par>
                        <p:par>
                          <p:cTn id="31" fill="hold">
                            <p:stCondLst>
                              <p:cond delay="1250"/>
                            </p:stCondLst>
                            <p:childTnLst>
                              <p:par>
                                <p:cTn id="32" presetID="49" presetClass="entr" presetSubtype="0" decel="100000" fill="hold" nodeType="afterEffect">
                                  <p:stCondLst>
                                    <p:cond delay="0"/>
                                  </p:stCondLst>
                                  <p:childTnLst>
                                    <p:set>
                                      <p:cBhvr>
                                        <p:cTn id="33" dur="1" fill="hold">
                                          <p:stCondLst>
                                            <p:cond delay="0"/>
                                          </p:stCondLst>
                                        </p:cTn>
                                        <p:tgtEl>
                                          <p:spTgt spid="38"/>
                                        </p:tgtEl>
                                        <p:attrNameLst>
                                          <p:attrName>style.visibility</p:attrName>
                                        </p:attrNameLst>
                                      </p:cBhvr>
                                      <p:to>
                                        <p:strVal val="visible"/>
                                      </p:to>
                                    </p:set>
                                    <p:anim calcmode="lin" valueType="num">
                                      <p:cBhvr>
                                        <p:cTn id="34" dur="500" fill="hold"/>
                                        <p:tgtEl>
                                          <p:spTgt spid="38"/>
                                        </p:tgtEl>
                                        <p:attrNameLst>
                                          <p:attrName>ppt_w</p:attrName>
                                        </p:attrNameLst>
                                      </p:cBhvr>
                                      <p:tavLst>
                                        <p:tav tm="0">
                                          <p:val>
                                            <p:fltVal val="0"/>
                                          </p:val>
                                        </p:tav>
                                        <p:tav tm="100000">
                                          <p:val>
                                            <p:strVal val="#ppt_w"/>
                                          </p:val>
                                        </p:tav>
                                      </p:tavLst>
                                    </p:anim>
                                    <p:anim calcmode="lin" valueType="num">
                                      <p:cBhvr>
                                        <p:cTn id="35" dur="500" fill="hold"/>
                                        <p:tgtEl>
                                          <p:spTgt spid="38"/>
                                        </p:tgtEl>
                                        <p:attrNameLst>
                                          <p:attrName>ppt_h</p:attrName>
                                        </p:attrNameLst>
                                      </p:cBhvr>
                                      <p:tavLst>
                                        <p:tav tm="0">
                                          <p:val>
                                            <p:fltVal val="0"/>
                                          </p:val>
                                        </p:tav>
                                        <p:tav tm="100000">
                                          <p:val>
                                            <p:strVal val="#ppt_h"/>
                                          </p:val>
                                        </p:tav>
                                      </p:tavLst>
                                    </p:anim>
                                    <p:anim calcmode="lin" valueType="num">
                                      <p:cBhvr>
                                        <p:cTn id="36" dur="500" fill="hold"/>
                                        <p:tgtEl>
                                          <p:spTgt spid="38"/>
                                        </p:tgtEl>
                                        <p:attrNameLst>
                                          <p:attrName>style.rotation</p:attrName>
                                        </p:attrNameLst>
                                      </p:cBhvr>
                                      <p:tavLst>
                                        <p:tav tm="0">
                                          <p:val>
                                            <p:fltVal val="360"/>
                                          </p:val>
                                        </p:tav>
                                        <p:tav tm="100000">
                                          <p:val>
                                            <p:fltVal val="0"/>
                                          </p:val>
                                        </p:tav>
                                      </p:tavLst>
                                    </p:anim>
                                    <p:animEffect transition="in" filter="fade">
                                      <p:cBhvr>
                                        <p:cTn id="37" dur="500"/>
                                        <p:tgtEl>
                                          <p:spTgt spid="38"/>
                                        </p:tgtEl>
                                      </p:cBhvr>
                                    </p:animEffect>
                                  </p:childTnLst>
                                </p:cTn>
                              </p:par>
                            </p:childTnLst>
                          </p:cTn>
                        </p:par>
                        <p:par>
                          <p:cTn id="38" fill="hold">
                            <p:stCondLst>
                              <p:cond delay="1750"/>
                            </p:stCondLst>
                            <p:childTnLst>
                              <p:par>
                                <p:cTn id="39" presetID="22" presetClass="entr" presetSubtype="4" fill="hold" grpId="0" nodeType="afterEffect">
                                  <p:stCondLst>
                                    <p:cond delay="0"/>
                                  </p:stCondLst>
                                  <p:childTnLst>
                                    <p:set>
                                      <p:cBhvr>
                                        <p:cTn id="40" dur="1" fill="hold">
                                          <p:stCondLst>
                                            <p:cond delay="0"/>
                                          </p:stCondLst>
                                        </p:cTn>
                                        <p:tgtEl>
                                          <p:spTgt spid="31"/>
                                        </p:tgtEl>
                                        <p:attrNameLst>
                                          <p:attrName>style.visibility</p:attrName>
                                        </p:attrNameLst>
                                      </p:cBhvr>
                                      <p:to>
                                        <p:strVal val="visible"/>
                                      </p:to>
                                    </p:set>
                                    <p:animEffect transition="in" filter="wipe(down)">
                                      <p:cBhvr>
                                        <p:cTn id="41" dur="500"/>
                                        <p:tgtEl>
                                          <p:spTgt spid="31"/>
                                        </p:tgtEl>
                                      </p:cBhvr>
                                    </p:animEffect>
                                  </p:childTnLst>
                                </p:cTn>
                              </p:par>
                            </p:childTnLst>
                          </p:cTn>
                        </p:par>
                        <p:par>
                          <p:cTn id="42" fill="hold">
                            <p:stCondLst>
                              <p:cond delay="2250"/>
                            </p:stCondLst>
                            <p:childTnLst>
                              <p:par>
                                <p:cTn id="43" presetID="41" presetClass="entr" presetSubtype="0" fill="hold" grpId="0" nodeType="afterEffect">
                                  <p:stCondLst>
                                    <p:cond delay="0"/>
                                  </p:stCondLst>
                                  <p:iterate type="lt">
                                    <p:tmPct val="10000"/>
                                  </p:iterate>
                                  <p:childTnLst>
                                    <p:set>
                                      <p:cBhvr>
                                        <p:cTn id="44" dur="1" fill="hold">
                                          <p:stCondLst>
                                            <p:cond delay="0"/>
                                          </p:stCondLst>
                                        </p:cTn>
                                        <p:tgtEl>
                                          <p:spTgt spid="32">
                                            <p:txEl>
                                              <p:pRg st="0" end="0"/>
                                            </p:txEl>
                                          </p:spTgt>
                                        </p:tgtEl>
                                        <p:attrNameLst>
                                          <p:attrName>style.visibility</p:attrName>
                                        </p:attrNameLst>
                                      </p:cBhvr>
                                      <p:to>
                                        <p:strVal val="visible"/>
                                      </p:to>
                                    </p:set>
                                    <p:anim calcmode="lin" valueType="num">
                                      <p:cBhvr>
                                        <p:cTn id="45" dur="250" fill="hold"/>
                                        <p:tgtEl>
                                          <p:spTgt spid="32">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46" dur="250" fill="hold"/>
                                        <p:tgtEl>
                                          <p:spTgt spid="32">
                                            <p:txEl>
                                              <p:pRg st="0" end="0"/>
                                            </p:txEl>
                                          </p:spTgt>
                                        </p:tgtEl>
                                        <p:attrNameLst>
                                          <p:attrName>ppt_y</p:attrName>
                                        </p:attrNameLst>
                                      </p:cBhvr>
                                      <p:tavLst>
                                        <p:tav tm="0">
                                          <p:val>
                                            <p:strVal val="#ppt_y"/>
                                          </p:val>
                                        </p:tav>
                                        <p:tav tm="100000">
                                          <p:val>
                                            <p:strVal val="#ppt_y"/>
                                          </p:val>
                                        </p:tav>
                                      </p:tavLst>
                                    </p:anim>
                                    <p:anim calcmode="lin" valueType="num">
                                      <p:cBhvr>
                                        <p:cTn id="47" dur="250" fill="hold"/>
                                        <p:tgtEl>
                                          <p:spTgt spid="32">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48" dur="250" fill="hold"/>
                                        <p:tgtEl>
                                          <p:spTgt spid="32">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49" dur="250" tmFilter="0,0; .5, 1; 1, 1"/>
                                        <p:tgtEl>
                                          <p:spTgt spid="32">
                                            <p:txEl>
                                              <p:pRg st="0" end="0"/>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41" presetClass="entr" presetSubtype="0" fill="hold" grpId="0" nodeType="clickEffect">
                                  <p:stCondLst>
                                    <p:cond delay="0"/>
                                  </p:stCondLst>
                                  <p:iterate type="lt">
                                    <p:tmPct val="10000"/>
                                  </p:iterate>
                                  <p:childTnLst>
                                    <p:set>
                                      <p:cBhvr>
                                        <p:cTn id="53" dur="1" fill="hold">
                                          <p:stCondLst>
                                            <p:cond delay="0"/>
                                          </p:stCondLst>
                                        </p:cTn>
                                        <p:tgtEl>
                                          <p:spTgt spid="32">
                                            <p:txEl>
                                              <p:pRg st="1" end="1"/>
                                            </p:txEl>
                                          </p:spTgt>
                                        </p:tgtEl>
                                        <p:attrNameLst>
                                          <p:attrName>style.visibility</p:attrName>
                                        </p:attrNameLst>
                                      </p:cBhvr>
                                      <p:to>
                                        <p:strVal val="visible"/>
                                      </p:to>
                                    </p:set>
                                    <p:anim calcmode="lin" valueType="num">
                                      <p:cBhvr>
                                        <p:cTn id="54" dur="250" fill="hold"/>
                                        <p:tgtEl>
                                          <p:spTgt spid="32">
                                            <p:txEl>
                                              <p:pRg st="1" end="1"/>
                                            </p:txEl>
                                          </p:spTgt>
                                        </p:tgtEl>
                                        <p:attrNameLst>
                                          <p:attrName>ppt_x</p:attrName>
                                        </p:attrNameLst>
                                      </p:cBhvr>
                                      <p:tavLst>
                                        <p:tav tm="0">
                                          <p:val>
                                            <p:strVal val="#ppt_x"/>
                                          </p:val>
                                        </p:tav>
                                        <p:tav tm="50000">
                                          <p:val>
                                            <p:strVal val="#ppt_x+.1"/>
                                          </p:val>
                                        </p:tav>
                                        <p:tav tm="100000">
                                          <p:val>
                                            <p:strVal val="#ppt_x"/>
                                          </p:val>
                                        </p:tav>
                                      </p:tavLst>
                                    </p:anim>
                                    <p:anim calcmode="lin" valueType="num">
                                      <p:cBhvr>
                                        <p:cTn id="55" dur="250" fill="hold"/>
                                        <p:tgtEl>
                                          <p:spTgt spid="32">
                                            <p:txEl>
                                              <p:pRg st="1" end="1"/>
                                            </p:txEl>
                                          </p:spTgt>
                                        </p:tgtEl>
                                        <p:attrNameLst>
                                          <p:attrName>ppt_y</p:attrName>
                                        </p:attrNameLst>
                                      </p:cBhvr>
                                      <p:tavLst>
                                        <p:tav tm="0">
                                          <p:val>
                                            <p:strVal val="#ppt_y"/>
                                          </p:val>
                                        </p:tav>
                                        <p:tav tm="100000">
                                          <p:val>
                                            <p:strVal val="#ppt_y"/>
                                          </p:val>
                                        </p:tav>
                                      </p:tavLst>
                                    </p:anim>
                                    <p:anim calcmode="lin" valueType="num">
                                      <p:cBhvr>
                                        <p:cTn id="56" dur="250" fill="hold"/>
                                        <p:tgtEl>
                                          <p:spTgt spid="32">
                                            <p:txEl>
                                              <p:pRg st="1" end="1"/>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57" dur="250" fill="hold"/>
                                        <p:tgtEl>
                                          <p:spTgt spid="32">
                                            <p:txEl>
                                              <p:pRg st="1" end="1"/>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58" dur="250" tmFilter="0,0; .5, 1; 1, 1"/>
                                        <p:tgtEl>
                                          <p:spTgt spid="32">
                                            <p:txEl>
                                              <p:pRg st="1" end="1"/>
                                            </p:txEl>
                                          </p:spTgt>
                                        </p:tgtEl>
                                      </p:cBhvr>
                                    </p:animEffect>
                                  </p:childTnLst>
                                </p:cTn>
                              </p:par>
                              <p:par>
                                <p:cTn id="59" presetID="41" presetClass="entr" presetSubtype="0" fill="hold" grpId="0" nodeType="withEffect">
                                  <p:stCondLst>
                                    <p:cond delay="0"/>
                                  </p:stCondLst>
                                  <p:iterate type="lt">
                                    <p:tmPct val="10000"/>
                                  </p:iterate>
                                  <p:childTnLst>
                                    <p:set>
                                      <p:cBhvr>
                                        <p:cTn id="60" dur="1" fill="hold">
                                          <p:stCondLst>
                                            <p:cond delay="0"/>
                                          </p:stCondLst>
                                        </p:cTn>
                                        <p:tgtEl>
                                          <p:spTgt spid="39">
                                            <p:txEl>
                                              <p:pRg st="0" end="0"/>
                                            </p:txEl>
                                          </p:spTgt>
                                        </p:tgtEl>
                                        <p:attrNameLst>
                                          <p:attrName>style.visibility</p:attrName>
                                        </p:attrNameLst>
                                      </p:cBhvr>
                                      <p:to>
                                        <p:strVal val="visible"/>
                                      </p:to>
                                    </p:set>
                                    <p:anim calcmode="lin" valueType="num">
                                      <p:cBhvr>
                                        <p:cTn id="61" dur="250" fill="hold"/>
                                        <p:tgtEl>
                                          <p:spTgt spid="39">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62" dur="250" fill="hold"/>
                                        <p:tgtEl>
                                          <p:spTgt spid="39">
                                            <p:txEl>
                                              <p:pRg st="0" end="0"/>
                                            </p:txEl>
                                          </p:spTgt>
                                        </p:tgtEl>
                                        <p:attrNameLst>
                                          <p:attrName>ppt_y</p:attrName>
                                        </p:attrNameLst>
                                      </p:cBhvr>
                                      <p:tavLst>
                                        <p:tav tm="0">
                                          <p:val>
                                            <p:strVal val="#ppt_y"/>
                                          </p:val>
                                        </p:tav>
                                        <p:tav tm="100000">
                                          <p:val>
                                            <p:strVal val="#ppt_y"/>
                                          </p:val>
                                        </p:tav>
                                      </p:tavLst>
                                    </p:anim>
                                    <p:anim calcmode="lin" valueType="num">
                                      <p:cBhvr>
                                        <p:cTn id="63" dur="250" fill="hold"/>
                                        <p:tgtEl>
                                          <p:spTgt spid="39">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64" dur="250" fill="hold"/>
                                        <p:tgtEl>
                                          <p:spTgt spid="39">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65" dur="250" tmFilter="0,0; .5, 1; 1, 1"/>
                                        <p:tgtEl>
                                          <p:spTgt spid="39">
                                            <p:txEl>
                                              <p:pRg st="0" end="0"/>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41" presetClass="entr" presetSubtype="0" fill="hold" grpId="0" nodeType="clickEffect">
                                  <p:stCondLst>
                                    <p:cond delay="0"/>
                                  </p:stCondLst>
                                  <p:iterate type="lt">
                                    <p:tmPct val="10000"/>
                                  </p:iterate>
                                  <p:childTnLst>
                                    <p:set>
                                      <p:cBhvr>
                                        <p:cTn id="69" dur="1" fill="hold">
                                          <p:stCondLst>
                                            <p:cond delay="0"/>
                                          </p:stCondLst>
                                        </p:cTn>
                                        <p:tgtEl>
                                          <p:spTgt spid="39">
                                            <p:txEl>
                                              <p:pRg st="1" end="1"/>
                                            </p:txEl>
                                          </p:spTgt>
                                        </p:tgtEl>
                                        <p:attrNameLst>
                                          <p:attrName>style.visibility</p:attrName>
                                        </p:attrNameLst>
                                      </p:cBhvr>
                                      <p:to>
                                        <p:strVal val="visible"/>
                                      </p:to>
                                    </p:set>
                                    <p:anim calcmode="lin" valueType="num">
                                      <p:cBhvr>
                                        <p:cTn id="70" dur="250" fill="hold"/>
                                        <p:tgtEl>
                                          <p:spTgt spid="39">
                                            <p:txEl>
                                              <p:pRg st="1" end="1"/>
                                            </p:txEl>
                                          </p:spTgt>
                                        </p:tgtEl>
                                        <p:attrNameLst>
                                          <p:attrName>ppt_x</p:attrName>
                                        </p:attrNameLst>
                                      </p:cBhvr>
                                      <p:tavLst>
                                        <p:tav tm="0">
                                          <p:val>
                                            <p:strVal val="#ppt_x"/>
                                          </p:val>
                                        </p:tav>
                                        <p:tav tm="50000">
                                          <p:val>
                                            <p:strVal val="#ppt_x+.1"/>
                                          </p:val>
                                        </p:tav>
                                        <p:tav tm="100000">
                                          <p:val>
                                            <p:strVal val="#ppt_x"/>
                                          </p:val>
                                        </p:tav>
                                      </p:tavLst>
                                    </p:anim>
                                    <p:anim calcmode="lin" valueType="num">
                                      <p:cBhvr>
                                        <p:cTn id="71" dur="250" fill="hold"/>
                                        <p:tgtEl>
                                          <p:spTgt spid="39">
                                            <p:txEl>
                                              <p:pRg st="1" end="1"/>
                                            </p:txEl>
                                          </p:spTgt>
                                        </p:tgtEl>
                                        <p:attrNameLst>
                                          <p:attrName>ppt_y</p:attrName>
                                        </p:attrNameLst>
                                      </p:cBhvr>
                                      <p:tavLst>
                                        <p:tav tm="0">
                                          <p:val>
                                            <p:strVal val="#ppt_y"/>
                                          </p:val>
                                        </p:tav>
                                        <p:tav tm="100000">
                                          <p:val>
                                            <p:strVal val="#ppt_y"/>
                                          </p:val>
                                        </p:tav>
                                      </p:tavLst>
                                    </p:anim>
                                    <p:anim calcmode="lin" valueType="num">
                                      <p:cBhvr>
                                        <p:cTn id="72" dur="250" fill="hold"/>
                                        <p:tgtEl>
                                          <p:spTgt spid="39">
                                            <p:txEl>
                                              <p:pRg st="1" end="1"/>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73" dur="250" fill="hold"/>
                                        <p:tgtEl>
                                          <p:spTgt spid="39">
                                            <p:txEl>
                                              <p:pRg st="1" end="1"/>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74" dur="250" tmFilter="0,0; .5, 1; 1, 1"/>
                                        <p:tgtEl>
                                          <p:spTgt spid="3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1" grpId="0"/>
      <p:bldP spid="32" grpId="0" uiExpand="1" build="p"/>
      <p:bldP spid="39"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a:off x="269224" y="246689"/>
            <a:ext cx="11619047" cy="4742857"/>
          </a:xfrm>
          <a:prstGeom prst="rect">
            <a:avLst/>
          </a:prstGeom>
        </p:spPr>
      </p:pic>
      <p:sp>
        <p:nvSpPr>
          <p:cNvPr id="3" name="文本框 2"/>
          <p:cNvSpPr txBox="1"/>
          <p:nvPr/>
        </p:nvSpPr>
        <p:spPr>
          <a:xfrm>
            <a:off x="1268083" y="4989546"/>
            <a:ext cx="9471804" cy="1200329"/>
          </a:xfrm>
          <a:prstGeom prst="rect">
            <a:avLst/>
          </a:prstGeom>
          <a:noFill/>
        </p:spPr>
        <p:txBody>
          <a:bodyPr wrap="square" rtlCol="0">
            <a:spAutoFit/>
          </a:bodyPr>
          <a:lstStyle/>
          <a:p>
            <a:r>
              <a:rPr lang="zh-CN" altLang="en-US" dirty="0" smtClean="0"/>
              <a:t>首先采用</a:t>
            </a:r>
            <a:r>
              <a:rPr lang="en-US" altLang="zh-CN" dirty="0" smtClean="0"/>
              <a:t>ResNet50</a:t>
            </a:r>
            <a:r>
              <a:rPr lang="zh-CN" altLang="en-US" dirty="0" smtClean="0"/>
              <a:t>的全部网络结构构成卷积层（‘</a:t>
            </a:r>
            <a:r>
              <a:rPr lang="en-US" altLang="zh-CN" i="1" dirty="0" err="1" smtClean="0"/>
              <a:t>conv</a:t>
            </a:r>
            <a:r>
              <a:rPr lang="zh-CN" altLang="en-US" dirty="0" smtClean="0"/>
              <a:t>’）</a:t>
            </a:r>
            <a:r>
              <a:rPr lang="en-US" altLang="zh-CN" dirty="0" smtClean="0"/>
              <a:t>,</a:t>
            </a:r>
            <a:r>
              <a:rPr lang="zh-CN" altLang="en-US" dirty="0" smtClean="0"/>
              <a:t>得到的</a:t>
            </a:r>
            <a:r>
              <a:rPr lang="en-US" altLang="zh-CN" dirty="0" smtClean="0"/>
              <a:t>Tensor T</a:t>
            </a:r>
            <a:r>
              <a:rPr lang="zh-CN" altLang="en-US" dirty="0" smtClean="0"/>
              <a:t>，</a:t>
            </a:r>
            <a:r>
              <a:rPr lang="en-US" altLang="zh-CN" dirty="0" smtClean="0"/>
              <a:t>T</a:t>
            </a:r>
            <a:r>
              <a:rPr lang="zh-CN" altLang="en-US" dirty="0" smtClean="0"/>
              <a:t>中每一个</a:t>
            </a:r>
            <a:r>
              <a:rPr lang="en-US" altLang="zh-CN" dirty="0" smtClean="0"/>
              <a:t>cx1x1</a:t>
            </a:r>
            <a:r>
              <a:rPr lang="zh-CN" altLang="en-US" dirty="0" smtClean="0"/>
              <a:t>维度的特征作为</a:t>
            </a:r>
            <a:r>
              <a:rPr lang="en-US" altLang="zh-CN" dirty="0" smtClean="0"/>
              <a:t>g,</a:t>
            </a:r>
            <a:r>
              <a:rPr lang="zh-CN" altLang="en-US" dirty="0" smtClean="0"/>
              <a:t>接下来经过</a:t>
            </a:r>
            <a:r>
              <a:rPr lang="en-US" altLang="zh-CN" dirty="0" smtClean="0"/>
              <a:t>1x1</a:t>
            </a:r>
            <a:r>
              <a:rPr lang="zh-CN" altLang="en-US" dirty="0" smtClean="0"/>
              <a:t>卷积以及</a:t>
            </a:r>
            <a:r>
              <a:rPr lang="en-US" altLang="zh-CN" dirty="0" err="1" smtClean="0"/>
              <a:t>softmax</a:t>
            </a:r>
            <a:r>
              <a:rPr lang="zh-CN" altLang="en-US" dirty="0" smtClean="0"/>
              <a:t>的处理得到三个概率图，特则提取是根据概率图以及</a:t>
            </a:r>
            <a:r>
              <a:rPr lang="en-US" altLang="zh-CN" dirty="0" smtClean="0"/>
              <a:t>T</a:t>
            </a:r>
            <a:r>
              <a:rPr lang="en-US" altLang="zh-CN" dirty="0"/>
              <a:t>(</a:t>
            </a:r>
            <a:r>
              <a:rPr lang="en-US" altLang="zh-CN" dirty="0" err="1"/>
              <a:t>wp</a:t>
            </a:r>
            <a:r>
              <a:rPr lang="zh-CN" altLang="en-US" dirty="0"/>
              <a:t>：权重池化方式</a:t>
            </a:r>
            <a:r>
              <a:rPr lang="en-US" altLang="zh-CN" dirty="0"/>
              <a:t>)</a:t>
            </a:r>
            <a:r>
              <a:rPr lang="zh-CN" altLang="en-US" dirty="0" smtClean="0"/>
              <a:t>得到，</a:t>
            </a:r>
            <a:r>
              <a:rPr lang="en-US" altLang="zh-CN" dirty="0" smtClean="0"/>
              <a:t>C1</a:t>
            </a:r>
            <a:r>
              <a:rPr lang="zh-CN" altLang="en-US" dirty="0" smtClean="0"/>
              <a:t>，</a:t>
            </a:r>
            <a:r>
              <a:rPr lang="en-US" altLang="zh-CN" dirty="0" smtClean="0"/>
              <a:t>C2</a:t>
            </a:r>
            <a:r>
              <a:rPr lang="zh-CN" altLang="en-US" dirty="0" smtClean="0"/>
              <a:t>，</a:t>
            </a:r>
            <a:r>
              <a:rPr lang="en-US" altLang="zh-CN" dirty="0" smtClean="0"/>
              <a:t>C3</a:t>
            </a:r>
            <a:r>
              <a:rPr lang="zh-CN" altLang="en-US" dirty="0" smtClean="0"/>
              <a:t>用于推理阶段求距离时使用。定位器以及提取器如上图绿色框中所示。</a:t>
            </a:r>
            <a:endParaRPr lang="zh-CN" altLang="en-US" dirty="0"/>
          </a:p>
        </p:txBody>
      </p:sp>
      <p:sp>
        <p:nvSpPr>
          <p:cNvPr id="30" name="文本框 29"/>
          <p:cNvSpPr txBox="1"/>
          <p:nvPr/>
        </p:nvSpPr>
        <p:spPr>
          <a:xfrm>
            <a:off x="3687792" y="2682815"/>
            <a:ext cx="4632385" cy="523220"/>
          </a:xfrm>
          <a:prstGeom prst="rect">
            <a:avLst/>
          </a:prstGeom>
          <a:noFill/>
        </p:spPr>
        <p:txBody>
          <a:bodyPr wrap="square" rtlCol="0">
            <a:spAutoFit/>
          </a:bodyPr>
          <a:lstStyle/>
          <a:p>
            <a:pPr algn="ctr"/>
            <a:r>
              <a:rPr lang="en-US" altLang="zh-CN" sz="2800" b="1" dirty="0" smtClean="0">
                <a:solidFill>
                  <a:srgbClr val="55B577"/>
                </a:solidFill>
              </a:rPr>
              <a:t>VPM</a:t>
            </a:r>
            <a:endParaRPr lang="zh-CN" altLang="en-US" sz="2800" b="1" dirty="0">
              <a:solidFill>
                <a:srgbClr val="55B577"/>
              </a:solidFill>
            </a:endParaRPr>
          </a:p>
        </p:txBody>
      </p:sp>
    </p:spTree>
    <p:extLst>
      <p:ext uri="{BB962C8B-B14F-4D97-AF65-F5344CB8AC3E}">
        <p14:creationId xmlns:p14="http://schemas.microsoft.com/office/powerpoint/2010/main" val="117645667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a:off x="332363" y="2087591"/>
            <a:ext cx="4751814" cy="2289389"/>
          </a:xfrm>
          <a:prstGeom prst="rect">
            <a:avLst/>
          </a:prstGeom>
        </p:spPr>
      </p:pic>
      <p:sp>
        <p:nvSpPr>
          <p:cNvPr id="15" name="矩形 14">
            <a:extLst>
              <a:ext uri="{FF2B5EF4-FFF2-40B4-BE49-F238E27FC236}">
                <a16:creationId xmlns:a16="http://schemas.microsoft.com/office/drawing/2014/main" id="{D28E3A7F-84C4-4FA3-A02E-D73F77B20F51}"/>
              </a:ext>
            </a:extLst>
          </p:cNvPr>
          <p:cNvSpPr/>
          <p:nvPr/>
        </p:nvSpPr>
        <p:spPr>
          <a:xfrm>
            <a:off x="5182933" y="736582"/>
            <a:ext cx="1826142" cy="338554"/>
          </a:xfrm>
          <a:prstGeom prst="rect">
            <a:avLst/>
          </a:prstGeom>
        </p:spPr>
        <p:txBody>
          <a:bodyPr wrap="none">
            <a:spAutoFit/>
          </a:bodyPr>
          <a:lstStyle/>
          <a:p>
            <a:pPr algn="ctr"/>
            <a:r>
              <a:rPr lang="en-US" altLang="zh-CN" sz="1600" dirty="0">
                <a:solidFill>
                  <a:schemeClr val="tx1">
                    <a:lumMod val="50000"/>
                    <a:lumOff val="50000"/>
                  </a:schemeClr>
                </a:solidFill>
                <a:ea typeface="幼圆" panose="02010509060101010101" pitchFamily="49" charset="-122"/>
              </a:rPr>
              <a:t>A region locator</a:t>
            </a:r>
            <a:endParaRPr lang="zh-CN" altLang="en-US" sz="1600" dirty="0">
              <a:solidFill>
                <a:schemeClr val="tx1">
                  <a:lumMod val="50000"/>
                  <a:lumOff val="50000"/>
                </a:schemeClr>
              </a:solidFill>
              <a:ea typeface="幼圆" panose="02010509060101010101" pitchFamily="49" charset="-122"/>
            </a:endParaRPr>
          </a:p>
        </p:txBody>
      </p:sp>
      <p:sp>
        <p:nvSpPr>
          <p:cNvPr id="16" name="文本框 15">
            <a:extLst>
              <a:ext uri="{FF2B5EF4-FFF2-40B4-BE49-F238E27FC236}">
                <a16:creationId xmlns:a16="http://schemas.microsoft.com/office/drawing/2014/main" id="{2804531F-4EE6-447B-A247-2319C3ADFB75}"/>
              </a:ext>
            </a:extLst>
          </p:cNvPr>
          <p:cNvSpPr txBox="1"/>
          <p:nvPr/>
        </p:nvSpPr>
        <p:spPr>
          <a:xfrm>
            <a:off x="4348680" y="311149"/>
            <a:ext cx="3494640" cy="523220"/>
          </a:xfrm>
          <a:prstGeom prst="rect">
            <a:avLst/>
          </a:prstGeom>
          <a:noFill/>
        </p:spPr>
        <p:txBody>
          <a:bodyPr wrap="square" rtlCol="0">
            <a:spAutoFit/>
          </a:bodyPr>
          <a:lstStyle/>
          <a:p>
            <a:pPr algn="ctr"/>
            <a:r>
              <a:rPr lang="zh-CN" altLang="en-US" sz="2800" dirty="0" smtClean="0">
                <a:solidFill>
                  <a:srgbClr val="55B577"/>
                </a:solidFill>
                <a:latin typeface="迷你简细倩" panose="03000509000000000000" pitchFamily="65" charset="-122"/>
                <a:ea typeface="迷你简细倩" panose="03000509000000000000" pitchFamily="65" charset="-122"/>
              </a:rPr>
              <a:t>区域定位</a:t>
            </a:r>
            <a:endParaRPr lang="zh-CN" altLang="en-US" sz="1400" dirty="0">
              <a:solidFill>
                <a:srgbClr val="55B577"/>
              </a:solidFill>
              <a:latin typeface="迷你简细倩" panose="03000509000000000000" pitchFamily="65" charset="-122"/>
              <a:ea typeface="迷你简细倩" panose="03000509000000000000" pitchFamily="65" charset="-122"/>
            </a:endParaRPr>
          </a:p>
        </p:txBody>
      </p:sp>
      <p:sp>
        <p:nvSpPr>
          <p:cNvPr id="3" name="文本框 2"/>
          <p:cNvSpPr txBox="1"/>
          <p:nvPr/>
        </p:nvSpPr>
        <p:spPr>
          <a:xfrm>
            <a:off x="5541376" y="1544128"/>
            <a:ext cx="6268186" cy="1754326"/>
          </a:xfrm>
          <a:prstGeom prst="rect">
            <a:avLst/>
          </a:prstGeom>
          <a:noFill/>
        </p:spPr>
        <p:txBody>
          <a:bodyPr wrap="square" rtlCol="0">
            <a:spAutoFit/>
          </a:bodyPr>
          <a:lstStyle/>
          <a:p>
            <a:r>
              <a:rPr lang="zh-CN" altLang="en-US" dirty="0" smtClean="0"/>
              <a:t>特征定位但是为了判断哪些区域</a:t>
            </a:r>
            <a:r>
              <a:rPr lang="zh-CN" altLang="en-US" dirty="0"/>
              <a:t>是</a:t>
            </a:r>
            <a:r>
              <a:rPr lang="zh-CN" altLang="en-US" dirty="0" smtClean="0"/>
              <a:t>可见的哪些区域是不可见的，判断的方法是基于</a:t>
            </a:r>
            <a:r>
              <a:rPr lang="en-US" altLang="zh-CN" dirty="0" smtClean="0"/>
              <a:t>pixel-wise-classification</a:t>
            </a:r>
            <a:r>
              <a:rPr lang="zh-CN" altLang="en-US" dirty="0" smtClean="0"/>
              <a:t>，也就说对于</a:t>
            </a:r>
            <a:r>
              <a:rPr lang="en-US" altLang="zh-CN" dirty="0" smtClean="0"/>
              <a:t>T</a:t>
            </a:r>
            <a:r>
              <a:rPr lang="zh-CN" altLang="en-US" dirty="0" smtClean="0"/>
              <a:t>中的每一个</a:t>
            </a:r>
            <a:r>
              <a:rPr lang="en-US" altLang="zh-CN" dirty="0" smtClean="0"/>
              <a:t>pixel g</a:t>
            </a:r>
            <a:r>
              <a:rPr lang="zh-CN" altLang="en-US" dirty="0" smtClean="0"/>
              <a:t>都会进行一次</a:t>
            </a:r>
            <a:r>
              <a:rPr lang="en-US" altLang="zh-CN" dirty="0" smtClean="0"/>
              <a:t>1x1</a:t>
            </a:r>
            <a:r>
              <a:rPr lang="zh-CN" altLang="en-US" dirty="0" smtClean="0"/>
              <a:t>卷积以及</a:t>
            </a:r>
            <a:r>
              <a:rPr lang="en-US" altLang="zh-CN" dirty="0" err="1" smtClean="0"/>
              <a:t>softmax</a:t>
            </a:r>
            <a:r>
              <a:rPr lang="zh-CN" altLang="en-US" dirty="0" smtClean="0"/>
              <a:t>操作，得到对应的特征图，具体的在红色框中三个特征图上对应位置的数值（</a:t>
            </a:r>
            <a:r>
              <a:rPr lang="en-US" altLang="zh-CN" dirty="0" smtClean="0"/>
              <a:t>3</a:t>
            </a:r>
            <a:r>
              <a:rPr lang="zh-CN" altLang="en-US" dirty="0" smtClean="0"/>
              <a:t>个）相加为</a:t>
            </a:r>
            <a:r>
              <a:rPr lang="en-US" altLang="zh-CN" dirty="0" smtClean="0"/>
              <a:t>1</a:t>
            </a:r>
            <a:r>
              <a:rPr lang="zh-CN" altLang="en-US" dirty="0" smtClean="0"/>
              <a:t>。公式表示上：</a:t>
            </a:r>
            <a:endParaRPr lang="en-US" altLang="zh-CN" dirty="0" smtClean="0"/>
          </a:p>
          <a:p>
            <a:endParaRPr lang="zh-CN" altLang="en-US" dirty="0"/>
          </a:p>
        </p:txBody>
      </p:sp>
      <p:pic>
        <p:nvPicPr>
          <p:cNvPr id="8" name="图片 7"/>
          <p:cNvPicPr>
            <a:picLocks noChangeAspect="1"/>
          </p:cNvPicPr>
          <p:nvPr/>
        </p:nvPicPr>
        <p:blipFill>
          <a:blip r:embed="rId4"/>
          <a:stretch>
            <a:fillRect/>
          </a:stretch>
        </p:blipFill>
        <p:spPr>
          <a:xfrm>
            <a:off x="6382795" y="3138336"/>
            <a:ext cx="4210444" cy="869877"/>
          </a:xfrm>
          <a:prstGeom prst="rect">
            <a:avLst/>
          </a:prstGeom>
        </p:spPr>
      </p:pic>
      <p:sp>
        <p:nvSpPr>
          <p:cNvPr id="9" name="文本框 8"/>
          <p:cNvSpPr txBox="1"/>
          <p:nvPr/>
        </p:nvSpPr>
        <p:spPr>
          <a:xfrm>
            <a:off x="5693434" y="4088921"/>
            <a:ext cx="6021238" cy="923330"/>
          </a:xfrm>
          <a:prstGeom prst="rect">
            <a:avLst/>
          </a:prstGeom>
          <a:noFill/>
        </p:spPr>
        <p:txBody>
          <a:bodyPr wrap="square" rtlCol="0">
            <a:spAutoFit/>
          </a:bodyPr>
          <a:lstStyle/>
          <a:p>
            <a:r>
              <a:rPr lang="zh-CN" altLang="en-US" dirty="0" smtClean="0"/>
              <a:t>其中</a:t>
            </a:r>
            <a:r>
              <a:rPr lang="en-US" altLang="zh-CN" dirty="0" smtClean="0"/>
              <a:t>w</a:t>
            </a:r>
            <a:r>
              <a:rPr lang="zh-CN" altLang="en-US" dirty="0" smtClean="0"/>
              <a:t>是通过</a:t>
            </a:r>
            <a:r>
              <a:rPr lang="en-US" altLang="zh-CN" dirty="0" smtClean="0"/>
              <a:t>1x1</a:t>
            </a:r>
            <a:r>
              <a:rPr lang="zh-CN" altLang="en-US" dirty="0" smtClean="0"/>
              <a:t>卷积学习得到的，大小为</a:t>
            </a:r>
            <a:r>
              <a:rPr lang="en-US" altLang="zh-CN" dirty="0" smtClean="0"/>
              <a:t>1x1xc</a:t>
            </a:r>
            <a:r>
              <a:rPr lang="zh-CN" altLang="en-US" dirty="0" smtClean="0"/>
              <a:t>。通过公式可以更加清晰的表示定位器的工作方式。因此通过滑动</a:t>
            </a:r>
            <a:r>
              <a:rPr lang="en-US" altLang="zh-CN" dirty="0" smtClean="0"/>
              <a:t>g</a:t>
            </a:r>
            <a:r>
              <a:rPr lang="zh-CN" altLang="en-US" dirty="0" smtClean="0"/>
              <a:t>就可以得到一个和</a:t>
            </a:r>
            <a:r>
              <a:rPr lang="en-US" altLang="zh-CN" dirty="0" smtClean="0"/>
              <a:t>T</a:t>
            </a:r>
            <a:r>
              <a:rPr lang="zh-CN" altLang="en-US" dirty="0" smtClean="0"/>
              <a:t>一样大小的三个概率图了。</a:t>
            </a:r>
            <a:endParaRPr lang="zh-CN" altLang="en-US" dirty="0"/>
          </a:p>
        </p:txBody>
      </p:sp>
      <p:sp>
        <p:nvSpPr>
          <p:cNvPr id="10" name="文本框 9"/>
          <p:cNvSpPr txBox="1"/>
          <p:nvPr/>
        </p:nvSpPr>
        <p:spPr>
          <a:xfrm>
            <a:off x="2329132" y="5802718"/>
            <a:ext cx="9480430" cy="646331"/>
          </a:xfrm>
          <a:prstGeom prst="rect">
            <a:avLst/>
          </a:prstGeom>
          <a:noFill/>
        </p:spPr>
        <p:txBody>
          <a:bodyPr wrap="square" rtlCol="0">
            <a:spAutoFit/>
          </a:bodyPr>
          <a:lstStyle/>
          <a:p>
            <a:r>
              <a:rPr lang="zh-CN" altLang="en-US" b="1" dirty="0" smtClean="0">
                <a:solidFill>
                  <a:srgbClr val="FF0000"/>
                </a:solidFill>
              </a:rPr>
              <a:t>注</a:t>
            </a:r>
            <a:r>
              <a:rPr lang="zh-CN" altLang="en-US" dirty="0" smtClean="0"/>
              <a:t>：概率图的个数设置成三个的原因与作者划分的区域有关</a:t>
            </a:r>
            <a:endParaRPr lang="en-US" altLang="zh-CN" dirty="0" smtClean="0"/>
          </a:p>
          <a:p>
            <a:endParaRPr lang="zh-CN" altLang="en-US" dirty="0"/>
          </a:p>
        </p:txBody>
      </p:sp>
    </p:spTree>
    <p:extLst>
      <p:ext uri="{BB962C8B-B14F-4D97-AF65-F5344CB8AC3E}">
        <p14:creationId xmlns:p14="http://schemas.microsoft.com/office/powerpoint/2010/main" val="375859449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fill="hold" grpId="0" nodeType="withEffect">
                                  <p:stCondLst>
                                    <p:cond delay="0"/>
                                  </p:stCondLst>
                                  <p:iterate type="lt">
                                    <p:tmPct val="10000"/>
                                  </p:iterate>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0-#ppt_w/2"/>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par>
                                <p:cTn id="9" presetID="2" presetClass="entr" presetSubtype="6" fill="hold" grpId="0" nodeType="withEffect">
                                  <p:stCondLst>
                                    <p:cond delay="0"/>
                                  </p:stCondLst>
                                  <p:iterate type="lt">
                                    <p:tmPct val="2778"/>
                                  </p:iterate>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500" fill="hold"/>
                                        <p:tgtEl>
                                          <p:spTgt spid="15"/>
                                        </p:tgtEl>
                                        <p:attrNameLst>
                                          <p:attrName>ppt_x</p:attrName>
                                        </p:attrNameLst>
                                      </p:cBhvr>
                                      <p:tavLst>
                                        <p:tav tm="0">
                                          <p:val>
                                            <p:strVal val="1+#ppt_w/2"/>
                                          </p:val>
                                        </p:tav>
                                        <p:tav tm="100000">
                                          <p:val>
                                            <p:strVal val="#ppt_x"/>
                                          </p:val>
                                        </p:tav>
                                      </p:tavLst>
                                    </p:anim>
                                    <p:anim calcmode="lin" valueType="num">
                                      <p:cBhvr additive="base">
                                        <p:cTn id="12"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a:extLst>
              <a:ext uri="{FF2B5EF4-FFF2-40B4-BE49-F238E27FC236}">
                <a16:creationId xmlns:a16="http://schemas.microsoft.com/office/drawing/2014/main" id="{D28E3A7F-84C4-4FA3-A02E-D73F77B20F51}"/>
              </a:ext>
            </a:extLst>
          </p:cNvPr>
          <p:cNvSpPr/>
          <p:nvPr/>
        </p:nvSpPr>
        <p:spPr>
          <a:xfrm>
            <a:off x="5182930" y="736582"/>
            <a:ext cx="1826141" cy="338554"/>
          </a:xfrm>
          <a:prstGeom prst="rect">
            <a:avLst/>
          </a:prstGeom>
        </p:spPr>
        <p:txBody>
          <a:bodyPr wrap="none">
            <a:spAutoFit/>
          </a:bodyPr>
          <a:lstStyle/>
          <a:p>
            <a:pPr algn="ctr"/>
            <a:r>
              <a:rPr lang="en-US" altLang="zh-CN" sz="1600" dirty="0">
                <a:solidFill>
                  <a:schemeClr val="tx1">
                    <a:lumMod val="50000"/>
                    <a:lumOff val="50000"/>
                  </a:schemeClr>
                </a:solidFill>
                <a:ea typeface="幼圆" panose="02010509060101010101" pitchFamily="49" charset="-122"/>
              </a:rPr>
              <a:t>A region locator</a:t>
            </a:r>
            <a:endParaRPr lang="zh-CN" altLang="en-US" sz="1600" dirty="0">
              <a:solidFill>
                <a:schemeClr val="tx1">
                  <a:lumMod val="50000"/>
                  <a:lumOff val="50000"/>
                </a:schemeClr>
              </a:solidFill>
              <a:ea typeface="幼圆" panose="02010509060101010101" pitchFamily="49" charset="-122"/>
            </a:endParaRPr>
          </a:p>
        </p:txBody>
      </p:sp>
      <p:sp>
        <p:nvSpPr>
          <p:cNvPr id="16" name="文本框 15">
            <a:extLst>
              <a:ext uri="{FF2B5EF4-FFF2-40B4-BE49-F238E27FC236}">
                <a16:creationId xmlns:a16="http://schemas.microsoft.com/office/drawing/2014/main" id="{2804531F-4EE6-447B-A247-2319C3ADFB75}"/>
              </a:ext>
            </a:extLst>
          </p:cNvPr>
          <p:cNvSpPr txBox="1"/>
          <p:nvPr/>
        </p:nvSpPr>
        <p:spPr>
          <a:xfrm>
            <a:off x="4348680" y="311149"/>
            <a:ext cx="3494640" cy="523220"/>
          </a:xfrm>
          <a:prstGeom prst="rect">
            <a:avLst/>
          </a:prstGeom>
          <a:noFill/>
        </p:spPr>
        <p:txBody>
          <a:bodyPr wrap="square" rtlCol="0">
            <a:spAutoFit/>
          </a:bodyPr>
          <a:lstStyle/>
          <a:p>
            <a:pPr algn="ctr"/>
            <a:r>
              <a:rPr lang="zh-CN" altLang="en-US" sz="2800" dirty="0">
                <a:solidFill>
                  <a:srgbClr val="55B577"/>
                </a:solidFill>
                <a:latin typeface="迷你简细倩" panose="03000509000000000000" pitchFamily="65" charset="-122"/>
                <a:ea typeface="迷你简细倩" panose="03000509000000000000" pitchFamily="65" charset="-122"/>
              </a:rPr>
              <a:t>区域定位</a:t>
            </a:r>
            <a:endParaRPr lang="zh-CN" altLang="en-US" sz="1400" dirty="0">
              <a:solidFill>
                <a:srgbClr val="55B577"/>
              </a:solidFill>
              <a:latin typeface="迷你简细倩" panose="03000509000000000000" pitchFamily="65" charset="-122"/>
              <a:ea typeface="迷你简细倩" panose="03000509000000000000" pitchFamily="65" charset="-122"/>
            </a:endParaRPr>
          </a:p>
        </p:txBody>
      </p:sp>
      <p:sp>
        <p:nvSpPr>
          <p:cNvPr id="4" name="矩形 3">
            <a:extLst>
              <a:ext uri="{FF2B5EF4-FFF2-40B4-BE49-F238E27FC236}">
                <a16:creationId xmlns:a16="http://schemas.microsoft.com/office/drawing/2014/main" id="{460D2FEE-BE3F-4B02-9FCE-6CFFED33DD80}"/>
              </a:ext>
            </a:extLst>
          </p:cNvPr>
          <p:cNvSpPr/>
          <p:nvPr/>
        </p:nvSpPr>
        <p:spPr>
          <a:xfrm>
            <a:off x="7588319" y="2280195"/>
            <a:ext cx="3486527" cy="603050"/>
          </a:xfrm>
          <a:prstGeom prst="rect">
            <a:avLst/>
          </a:prstGeom>
        </p:spPr>
        <p:txBody>
          <a:bodyPr wrap="square">
            <a:spAutoFit/>
          </a:bodyPr>
          <a:lstStyle/>
          <a:p>
            <a:pPr>
              <a:lnSpc>
                <a:spcPct val="150000"/>
              </a:lnSpc>
            </a:pPr>
            <a:r>
              <a:rPr lang="zh-CN" altLang="en-US" sz="1200" dirty="0" smtClean="0">
                <a:ea typeface="幼圆" panose="02010509060101010101" pitchFamily="49" charset="-122"/>
              </a:rPr>
              <a:t>∑是求和符号，作用是将每一个特征图进行加和操作，得到对应的可视化得分</a:t>
            </a:r>
            <a:r>
              <a:rPr lang="en-US" altLang="zh-CN" sz="1200" i="1" dirty="0" smtClean="0">
                <a:ea typeface="幼圆" panose="02010509060101010101" pitchFamily="49" charset="-122"/>
              </a:rPr>
              <a:t>C</a:t>
            </a:r>
            <a:r>
              <a:rPr lang="en-US" altLang="zh-CN" sz="1200" i="1" baseline="-25000" dirty="0" smtClean="0">
                <a:ea typeface="幼圆" panose="02010509060101010101" pitchFamily="49" charset="-122"/>
              </a:rPr>
              <a:t>i</a:t>
            </a:r>
            <a:endParaRPr lang="zh-CN" altLang="en-US" sz="1200" i="1" baseline="-25000" dirty="0">
              <a:ea typeface="幼圆" panose="02010509060101010101" pitchFamily="49" charset="-122"/>
            </a:endParaRPr>
          </a:p>
        </p:txBody>
      </p:sp>
      <p:sp>
        <p:nvSpPr>
          <p:cNvPr id="5" name="矩形 4">
            <a:extLst>
              <a:ext uri="{FF2B5EF4-FFF2-40B4-BE49-F238E27FC236}">
                <a16:creationId xmlns:a16="http://schemas.microsoft.com/office/drawing/2014/main" id="{6CB6BC77-5D06-4FFD-BEC9-8B1202FF6957}"/>
              </a:ext>
            </a:extLst>
          </p:cNvPr>
          <p:cNvSpPr/>
          <p:nvPr/>
        </p:nvSpPr>
        <p:spPr>
          <a:xfrm>
            <a:off x="7588319" y="4361220"/>
            <a:ext cx="3486527" cy="646331"/>
          </a:xfrm>
          <a:prstGeom prst="rect">
            <a:avLst/>
          </a:prstGeom>
        </p:spPr>
        <p:txBody>
          <a:bodyPr wrap="square">
            <a:spAutoFit/>
          </a:bodyPr>
          <a:lstStyle/>
          <a:p>
            <a:pPr>
              <a:lnSpc>
                <a:spcPct val="150000"/>
              </a:lnSpc>
            </a:pPr>
            <a:r>
              <a:rPr lang="zh-CN" altLang="en-US" sz="1200" dirty="0" smtClean="0">
                <a:ea typeface="幼圆" panose="02010509060101010101" pitchFamily="49" charset="-122"/>
              </a:rPr>
              <a:t>作用：可视化得分对于计算两张图像之间的距离是至关重要的，这一点后续进行补充讲解。</a:t>
            </a:r>
            <a:endParaRPr lang="zh-CN" altLang="en-US" sz="1200" dirty="0">
              <a:ea typeface="幼圆" panose="02010509060101010101" pitchFamily="49" charset="-122"/>
            </a:endParaRPr>
          </a:p>
        </p:txBody>
      </p:sp>
      <p:pic>
        <p:nvPicPr>
          <p:cNvPr id="8" name="图片 7">
            <a:extLst>
              <a:ext uri="{FF2B5EF4-FFF2-40B4-BE49-F238E27FC236}">
                <a16:creationId xmlns:a16="http://schemas.microsoft.com/office/drawing/2014/main" id="{D5CDFF26-0B34-47C7-98EA-6A2D721E570D}"/>
              </a:ext>
            </a:extLst>
          </p:cNvPr>
          <p:cNvPicPr>
            <a:picLocks noChangeAspect="1"/>
          </p:cNvPicPr>
          <p:nvPr/>
        </p:nvPicPr>
        <p:blipFill>
          <a:blip r:embed="rId3"/>
          <a:stretch>
            <a:fillRect/>
          </a:stretch>
        </p:blipFill>
        <p:spPr>
          <a:xfrm rot="19967955">
            <a:off x="7348923" y="2189121"/>
            <a:ext cx="312536" cy="449915"/>
          </a:xfrm>
          <a:prstGeom prst="rect">
            <a:avLst/>
          </a:prstGeom>
        </p:spPr>
      </p:pic>
      <p:pic>
        <p:nvPicPr>
          <p:cNvPr id="9" name="图片 8">
            <a:extLst>
              <a:ext uri="{FF2B5EF4-FFF2-40B4-BE49-F238E27FC236}">
                <a16:creationId xmlns:a16="http://schemas.microsoft.com/office/drawing/2014/main" id="{2988AFC7-93A8-47FB-AB74-731724F4D722}"/>
              </a:ext>
            </a:extLst>
          </p:cNvPr>
          <p:cNvPicPr>
            <a:picLocks noChangeAspect="1"/>
          </p:cNvPicPr>
          <p:nvPr/>
        </p:nvPicPr>
        <p:blipFill>
          <a:blip r:embed="rId3"/>
          <a:stretch>
            <a:fillRect/>
          </a:stretch>
        </p:blipFill>
        <p:spPr>
          <a:xfrm rot="19967955">
            <a:off x="7348923" y="4252184"/>
            <a:ext cx="312536" cy="449915"/>
          </a:xfrm>
          <a:prstGeom prst="rect">
            <a:avLst/>
          </a:prstGeom>
        </p:spPr>
      </p:pic>
      <p:pic>
        <p:nvPicPr>
          <p:cNvPr id="2" name="图片 1"/>
          <p:cNvPicPr>
            <a:picLocks noChangeAspect="1"/>
          </p:cNvPicPr>
          <p:nvPr/>
        </p:nvPicPr>
        <p:blipFill>
          <a:blip r:embed="rId4"/>
          <a:stretch>
            <a:fillRect/>
          </a:stretch>
        </p:blipFill>
        <p:spPr>
          <a:xfrm>
            <a:off x="830231" y="1986139"/>
            <a:ext cx="6020438" cy="2219491"/>
          </a:xfrm>
          <a:prstGeom prst="rect">
            <a:avLst/>
          </a:prstGeom>
        </p:spPr>
      </p:pic>
      <p:pic>
        <p:nvPicPr>
          <p:cNvPr id="11" name="图片 10"/>
          <p:cNvPicPr>
            <a:picLocks noChangeAspect="1"/>
          </p:cNvPicPr>
          <p:nvPr/>
        </p:nvPicPr>
        <p:blipFill>
          <a:blip r:embed="rId5"/>
          <a:stretch>
            <a:fillRect/>
          </a:stretch>
        </p:blipFill>
        <p:spPr>
          <a:xfrm>
            <a:off x="7615528" y="3306100"/>
            <a:ext cx="3432108" cy="701875"/>
          </a:xfrm>
          <a:prstGeom prst="rect">
            <a:avLst/>
          </a:prstGeom>
        </p:spPr>
      </p:pic>
    </p:spTree>
    <p:extLst>
      <p:ext uri="{BB962C8B-B14F-4D97-AF65-F5344CB8AC3E}">
        <p14:creationId xmlns:p14="http://schemas.microsoft.com/office/powerpoint/2010/main" val="398186414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fill="hold" grpId="0" nodeType="withEffect">
                                  <p:stCondLst>
                                    <p:cond delay="0"/>
                                  </p:stCondLst>
                                  <p:iterate type="lt">
                                    <p:tmPct val="10000"/>
                                  </p:iterate>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0-#ppt_w/2"/>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par>
                                <p:cTn id="9" presetID="2" presetClass="entr" presetSubtype="6" fill="hold" grpId="0" nodeType="withEffect">
                                  <p:stCondLst>
                                    <p:cond delay="0"/>
                                  </p:stCondLst>
                                  <p:iterate type="lt">
                                    <p:tmPct val="2778"/>
                                  </p:iterate>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500" fill="hold"/>
                                        <p:tgtEl>
                                          <p:spTgt spid="15"/>
                                        </p:tgtEl>
                                        <p:attrNameLst>
                                          <p:attrName>ppt_x</p:attrName>
                                        </p:attrNameLst>
                                      </p:cBhvr>
                                      <p:tavLst>
                                        <p:tav tm="0">
                                          <p:val>
                                            <p:strVal val="1+#ppt_w/2"/>
                                          </p:val>
                                        </p:tav>
                                        <p:tav tm="100000">
                                          <p:val>
                                            <p:strVal val="#ppt_x"/>
                                          </p:val>
                                        </p:tav>
                                      </p:tavLst>
                                    </p:anim>
                                    <p:anim calcmode="lin" valueType="num">
                                      <p:cBhvr additive="base">
                                        <p:cTn id="12" dur="500" fill="hold"/>
                                        <p:tgtEl>
                                          <p:spTgt spid="15"/>
                                        </p:tgtEl>
                                        <p:attrNameLst>
                                          <p:attrName>ppt_y</p:attrName>
                                        </p:attrNameLst>
                                      </p:cBhvr>
                                      <p:tavLst>
                                        <p:tav tm="0">
                                          <p:val>
                                            <p:strVal val="1+#ppt_h/2"/>
                                          </p:val>
                                        </p:tav>
                                        <p:tav tm="100000">
                                          <p:val>
                                            <p:strVal val="#ppt_y"/>
                                          </p:val>
                                        </p:tav>
                                      </p:tavLst>
                                    </p:anim>
                                  </p:childTnLst>
                                </p:cTn>
                              </p:par>
                            </p:childTnLst>
                          </p:cTn>
                        </p:par>
                        <p:par>
                          <p:cTn id="13" fill="hold">
                            <p:stCondLst>
                              <p:cond delay="681"/>
                            </p:stCondLst>
                            <p:childTnLst>
                              <p:par>
                                <p:cTn id="14" presetID="2" presetClass="entr" presetSubtype="2" fill="hold" nodeType="afterEffect">
                                  <p:stCondLst>
                                    <p:cond delay="0"/>
                                  </p:stCondLst>
                                  <p:childTnLst>
                                    <p:set>
                                      <p:cBhvr>
                                        <p:cTn id="15" dur="1" fill="hold">
                                          <p:stCondLst>
                                            <p:cond delay="0"/>
                                          </p:stCondLst>
                                        </p:cTn>
                                        <p:tgtEl>
                                          <p:spTgt spid="8"/>
                                        </p:tgtEl>
                                        <p:attrNameLst>
                                          <p:attrName>style.visibility</p:attrName>
                                        </p:attrNameLst>
                                      </p:cBhvr>
                                      <p:to>
                                        <p:strVal val="visible"/>
                                      </p:to>
                                    </p:set>
                                    <p:anim calcmode="lin" valueType="num">
                                      <p:cBhvr additive="base">
                                        <p:cTn id="16" dur="500" fill="hold"/>
                                        <p:tgtEl>
                                          <p:spTgt spid="8"/>
                                        </p:tgtEl>
                                        <p:attrNameLst>
                                          <p:attrName>ppt_x</p:attrName>
                                        </p:attrNameLst>
                                      </p:cBhvr>
                                      <p:tavLst>
                                        <p:tav tm="0">
                                          <p:val>
                                            <p:strVal val="1+#ppt_w/2"/>
                                          </p:val>
                                        </p:tav>
                                        <p:tav tm="100000">
                                          <p:val>
                                            <p:strVal val="#ppt_x"/>
                                          </p:val>
                                        </p:tav>
                                      </p:tavLst>
                                    </p:anim>
                                    <p:anim calcmode="lin" valueType="num">
                                      <p:cBhvr additive="base">
                                        <p:cTn id="17" dur="500" fill="hold"/>
                                        <p:tgtEl>
                                          <p:spTgt spid="8"/>
                                        </p:tgtEl>
                                        <p:attrNameLst>
                                          <p:attrName>ppt_y</p:attrName>
                                        </p:attrNameLst>
                                      </p:cBhvr>
                                      <p:tavLst>
                                        <p:tav tm="0">
                                          <p:val>
                                            <p:strVal val="#ppt_y"/>
                                          </p:val>
                                        </p:tav>
                                        <p:tav tm="100000">
                                          <p:val>
                                            <p:strVal val="#ppt_y"/>
                                          </p:val>
                                        </p:tav>
                                      </p:tavLst>
                                    </p:anim>
                                  </p:childTnLst>
                                </p:cTn>
                              </p:par>
                              <p:par>
                                <p:cTn id="18" presetID="37" presetClass="entr" presetSubtype="0" fill="hold" grpId="0" nodeType="with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fade">
                                      <p:cBhvr>
                                        <p:cTn id="20" dur="500"/>
                                        <p:tgtEl>
                                          <p:spTgt spid="4"/>
                                        </p:tgtEl>
                                      </p:cBhvr>
                                    </p:animEffect>
                                    <p:anim calcmode="lin" valueType="num">
                                      <p:cBhvr>
                                        <p:cTn id="21" dur="500" fill="hold"/>
                                        <p:tgtEl>
                                          <p:spTgt spid="4"/>
                                        </p:tgtEl>
                                        <p:attrNameLst>
                                          <p:attrName>ppt_x</p:attrName>
                                        </p:attrNameLst>
                                      </p:cBhvr>
                                      <p:tavLst>
                                        <p:tav tm="0">
                                          <p:val>
                                            <p:strVal val="#ppt_x"/>
                                          </p:val>
                                        </p:tav>
                                        <p:tav tm="100000">
                                          <p:val>
                                            <p:strVal val="#ppt_x"/>
                                          </p:val>
                                        </p:tav>
                                      </p:tavLst>
                                    </p:anim>
                                    <p:anim calcmode="lin" valueType="num">
                                      <p:cBhvr>
                                        <p:cTn id="22" dur="450" decel="100000" fill="hold"/>
                                        <p:tgtEl>
                                          <p:spTgt spid="4"/>
                                        </p:tgtEl>
                                        <p:attrNameLst>
                                          <p:attrName>ppt_y</p:attrName>
                                        </p:attrNameLst>
                                      </p:cBhvr>
                                      <p:tavLst>
                                        <p:tav tm="0">
                                          <p:val>
                                            <p:strVal val="#ppt_y+1"/>
                                          </p:val>
                                        </p:tav>
                                        <p:tav tm="100000">
                                          <p:val>
                                            <p:strVal val="#ppt_y-.03"/>
                                          </p:val>
                                        </p:tav>
                                      </p:tavLst>
                                    </p:anim>
                                    <p:anim calcmode="lin" valueType="num">
                                      <p:cBhvr>
                                        <p:cTn id="23" dur="50" accel="100000" fill="hold">
                                          <p:stCondLst>
                                            <p:cond delay="450"/>
                                          </p:stCondLst>
                                        </p:cTn>
                                        <p:tgtEl>
                                          <p:spTgt spid="4"/>
                                        </p:tgtEl>
                                        <p:attrNameLst>
                                          <p:attrName>ppt_y</p:attrName>
                                        </p:attrNameLst>
                                      </p:cBhvr>
                                      <p:tavLst>
                                        <p:tav tm="0">
                                          <p:val>
                                            <p:strVal val="#ppt_y-.03"/>
                                          </p:val>
                                        </p:tav>
                                        <p:tav tm="100000">
                                          <p:val>
                                            <p:strVal val="#ppt_y"/>
                                          </p:val>
                                        </p:tav>
                                      </p:tavLst>
                                    </p:anim>
                                  </p:childTnLst>
                                </p:cTn>
                              </p:par>
                            </p:childTnLst>
                          </p:cTn>
                        </p:par>
                        <p:par>
                          <p:cTn id="24" fill="hold">
                            <p:stCondLst>
                              <p:cond delay="1181"/>
                            </p:stCondLst>
                            <p:childTnLst>
                              <p:par>
                                <p:cTn id="25" presetID="2" presetClass="entr" presetSubtype="2" fill="hold" nodeType="afterEffect">
                                  <p:stCondLst>
                                    <p:cond delay="0"/>
                                  </p:stCondLst>
                                  <p:childTnLst>
                                    <p:set>
                                      <p:cBhvr>
                                        <p:cTn id="26" dur="1" fill="hold">
                                          <p:stCondLst>
                                            <p:cond delay="0"/>
                                          </p:stCondLst>
                                        </p:cTn>
                                        <p:tgtEl>
                                          <p:spTgt spid="9"/>
                                        </p:tgtEl>
                                        <p:attrNameLst>
                                          <p:attrName>style.visibility</p:attrName>
                                        </p:attrNameLst>
                                      </p:cBhvr>
                                      <p:to>
                                        <p:strVal val="visible"/>
                                      </p:to>
                                    </p:set>
                                    <p:anim calcmode="lin" valueType="num">
                                      <p:cBhvr additive="base">
                                        <p:cTn id="27" dur="500" fill="hold"/>
                                        <p:tgtEl>
                                          <p:spTgt spid="9"/>
                                        </p:tgtEl>
                                        <p:attrNameLst>
                                          <p:attrName>ppt_x</p:attrName>
                                        </p:attrNameLst>
                                      </p:cBhvr>
                                      <p:tavLst>
                                        <p:tav tm="0">
                                          <p:val>
                                            <p:strVal val="1+#ppt_w/2"/>
                                          </p:val>
                                        </p:tav>
                                        <p:tav tm="100000">
                                          <p:val>
                                            <p:strVal val="#ppt_x"/>
                                          </p:val>
                                        </p:tav>
                                      </p:tavLst>
                                    </p:anim>
                                    <p:anim calcmode="lin" valueType="num">
                                      <p:cBhvr additive="base">
                                        <p:cTn id="28" dur="500" fill="hold"/>
                                        <p:tgtEl>
                                          <p:spTgt spid="9"/>
                                        </p:tgtEl>
                                        <p:attrNameLst>
                                          <p:attrName>ppt_y</p:attrName>
                                        </p:attrNameLst>
                                      </p:cBhvr>
                                      <p:tavLst>
                                        <p:tav tm="0">
                                          <p:val>
                                            <p:strVal val="#ppt_y"/>
                                          </p:val>
                                        </p:tav>
                                        <p:tav tm="100000">
                                          <p:val>
                                            <p:strVal val="#ppt_y"/>
                                          </p:val>
                                        </p:tav>
                                      </p:tavLst>
                                    </p:anim>
                                  </p:childTnLst>
                                </p:cTn>
                              </p:par>
                              <p:par>
                                <p:cTn id="29" presetID="37" presetClass="entr" presetSubtype="0" fill="hold" grpId="0" nodeType="with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fade">
                                      <p:cBhvr>
                                        <p:cTn id="31" dur="500"/>
                                        <p:tgtEl>
                                          <p:spTgt spid="5"/>
                                        </p:tgtEl>
                                      </p:cBhvr>
                                    </p:animEffect>
                                    <p:anim calcmode="lin" valueType="num">
                                      <p:cBhvr>
                                        <p:cTn id="32" dur="500" fill="hold"/>
                                        <p:tgtEl>
                                          <p:spTgt spid="5"/>
                                        </p:tgtEl>
                                        <p:attrNameLst>
                                          <p:attrName>ppt_x</p:attrName>
                                        </p:attrNameLst>
                                      </p:cBhvr>
                                      <p:tavLst>
                                        <p:tav tm="0">
                                          <p:val>
                                            <p:strVal val="#ppt_x"/>
                                          </p:val>
                                        </p:tav>
                                        <p:tav tm="100000">
                                          <p:val>
                                            <p:strVal val="#ppt_x"/>
                                          </p:val>
                                        </p:tav>
                                      </p:tavLst>
                                    </p:anim>
                                    <p:anim calcmode="lin" valueType="num">
                                      <p:cBhvr>
                                        <p:cTn id="33" dur="450" decel="100000" fill="hold"/>
                                        <p:tgtEl>
                                          <p:spTgt spid="5"/>
                                        </p:tgtEl>
                                        <p:attrNameLst>
                                          <p:attrName>ppt_y</p:attrName>
                                        </p:attrNameLst>
                                      </p:cBhvr>
                                      <p:tavLst>
                                        <p:tav tm="0">
                                          <p:val>
                                            <p:strVal val="#ppt_y+1"/>
                                          </p:val>
                                        </p:tav>
                                        <p:tav tm="100000">
                                          <p:val>
                                            <p:strVal val="#ppt_y-.03"/>
                                          </p:val>
                                        </p:tav>
                                      </p:tavLst>
                                    </p:anim>
                                    <p:anim calcmode="lin" valueType="num">
                                      <p:cBhvr>
                                        <p:cTn id="34" dur="50" accel="100000" fill="hold">
                                          <p:stCondLst>
                                            <p:cond delay="450"/>
                                          </p:stCondLst>
                                        </p:cTn>
                                        <p:tgtEl>
                                          <p:spTgt spid="5"/>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4" grpId="0"/>
      <p:bldP spid="5"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彩色叶子手绘小清新ppt"/>
</p:tagLst>
</file>

<file path=ppt/tags/tag10.xml><?xml version="1.0" encoding="utf-8"?>
<p:tagLst xmlns:a="http://schemas.openxmlformats.org/drawingml/2006/main" xmlns:r="http://schemas.openxmlformats.org/officeDocument/2006/relationships" xmlns:p="http://schemas.openxmlformats.org/presentationml/2006/main">
  <p:tag name="MH" val="20170612171258"/>
  <p:tag name="MH_LIBRARY" val="GRAPHIC"/>
  <p:tag name="MH_TYPE" val="Other"/>
  <p:tag name="MH_ORDER" val="1"/>
</p:tagLst>
</file>

<file path=ppt/tags/tag11.xml><?xml version="1.0" encoding="utf-8"?>
<p:tagLst xmlns:a="http://schemas.openxmlformats.org/drawingml/2006/main" xmlns:r="http://schemas.openxmlformats.org/officeDocument/2006/relationships" xmlns:p="http://schemas.openxmlformats.org/presentationml/2006/main">
  <p:tag name="MH" val="20170612171258"/>
  <p:tag name="MH_LIBRARY" val="GRAPHIC"/>
  <p:tag name="MH_TYPE" val="Other"/>
  <p:tag name="MH_ORDER" val="2"/>
</p:tagLst>
</file>

<file path=ppt/tags/tag12.xml><?xml version="1.0" encoding="utf-8"?>
<p:tagLst xmlns:a="http://schemas.openxmlformats.org/drawingml/2006/main" xmlns:r="http://schemas.openxmlformats.org/officeDocument/2006/relationships" xmlns:p="http://schemas.openxmlformats.org/presentationml/2006/main">
  <p:tag name="MH" val="20170612171258"/>
  <p:tag name="MH_LIBRARY" val="GRAPHIC"/>
  <p:tag name="MH_TYPE" val="Other"/>
  <p:tag name="MH_ORDER" val="3"/>
</p:tagLst>
</file>

<file path=ppt/tags/tag13.xml><?xml version="1.0" encoding="utf-8"?>
<p:tagLst xmlns:a="http://schemas.openxmlformats.org/drawingml/2006/main" xmlns:r="http://schemas.openxmlformats.org/officeDocument/2006/relationships" xmlns:p="http://schemas.openxmlformats.org/presentationml/2006/main">
  <p:tag name="MH" val="20170612171258"/>
  <p:tag name="MH_LIBRARY" val="GRAPHIC"/>
  <p:tag name="MH_TYPE" val="Other"/>
  <p:tag name="MH_ORDER" val="4"/>
</p:tagLst>
</file>

<file path=ppt/tags/tag14.xml><?xml version="1.0" encoding="utf-8"?>
<p:tagLst xmlns:a="http://schemas.openxmlformats.org/drawingml/2006/main" xmlns:r="http://schemas.openxmlformats.org/officeDocument/2006/relationships" xmlns:p="http://schemas.openxmlformats.org/presentationml/2006/main">
  <p:tag name="MH" val="20170612171258"/>
  <p:tag name="MH_LIBRARY" val="GRAPHIC"/>
  <p:tag name="MH_TYPE" val="Text"/>
  <p:tag name="MH_ORDER" val="1"/>
</p:tagLst>
</file>

<file path=ppt/tags/tag15.xml><?xml version="1.0" encoding="utf-8"?>
<p:tagLst xmlns:a="http://schemas.openxmlformats.org/drawingml/2006/main" xmlns:r="http://schemas.openxmlformats.org/officeDocument/2006/relationships" xmlns:p="http://schemas.openxmlformats.org/presentationml/2006/main">
  <p:tag name="MH" val="20170612171258"/>
  <p:tag name="MH_LIBRARY" val="GRAPHIC"/>
  <p:tag name="MH_TYPE" val="Other"/>
  <p:tag name="MH_ORDER" val="1"/>
</p:tagLst>
</file>

<file path=ppt/tags/tag16.xml><?xml version="1.0" encoding="utf-8"?>
<p:tagLst xmlns:a="http://schemas.openxmlformats.org/drawingml/2006/main" xmlns:r="http://schemas.openxmlformats.org/officeDocument/2006/relationships" xmlns:p="http://schemas.openxmlformats.org/presentationml/2006/main">
  <p:tag name="MH" val="20170612171258"/>
  <p:tag name="MH_LIBRARY" val="GRAPHIC"/>
  <p:tag name="MH_TYPE" val="Other"/>
  <p:tag name="MH_ORDER" val="2"/>
</p:tagLst>
</file>

<file path=ppt/tags/tag17.xml><?xml version="1.0" encoding="utf-8"?>
<p:tagLst xmlns:a="http://schemas.openxmlformats.org/drawingml/2006/main" xmlns:r="http://schemas.openxmlformats.org/officeDocument/2006/relationships" xmlns:p="http://schemas.openxmlformats.org/presentationml/2006/main">
  <p:tag name="MH" val="20170612171258"/>
  <p:tag name="MH_LIBRARY" val="GRAPHIC"/>
  <p:tag name="MH_TYPE" val="Other"/>
  <p:tag name="MH_ORDER" val="3"/>
</p:tagLst>
</file>

<file path=ppt/tags/tag18.xml><?xml version="1.0" encoding="utf-8"?>
<p:tagLst xmlns:a="http://schemas.openxmlformats.org/drawingml/2006/main" xmlns:r="http://schemas.openxmlformats.org/officeDocument/2006/relationships" xmlns:p="http://schemas.openxmlformats.org/presentationml/2006/main">
  <p:tag name="MH" val="20170612171258"/>
  <p:tag name="MH_LIBRARY" val="GRAPHIC"/>
  <p:tag name="MH_TYPE" val="Other"/>
  <p:tag name="MH_ORDER" val="4"/>
</p:tagLst>
</file>

<file path=ppt/tags/tag19.xml><?xml version="1.0" encoding="utf-8"?>
<p:tagLst xmlns:a="http://schemas.openxmlformats.org/drawingml/2006/main" xmlns:r="http://schemas.openxmlformats.org/officeDocument/2006/relationships" xmlns:p="http://schemas.openxmlformats.org/presentationml/2006/main">
  <p:tag name="MH" val="20170612171258"/>
  <p:tag name="MH_LIBRARY" val="GRAPHIC"/>
  <p:tag name="MH_TYPE" val="Text"/>
  <p:tag name="MH_ORDER" val="1"/>
</p:tagLst>
</file>

<file path=ppt/tags/tag2.xml><?xml version="1.0" encoding="utf-8"?>
<p:tagLst xmlns:a="http://schemas.openxmlformats.org/drawingml/2006/main" xmlns:r="http://schemas.openxmlformats.org/officeDocument/2006/relationships" xmlns:p="http://schemas.openxmlformats.org/presentationml/2006/main">
  <p:tag name="PA" val="v3.2.0"/>
</p:tagLst>
</file>

<file path=ppt/tags/tag20.xml><?xml version="1.0" encoding="utf-8"?>
<p:tagLst xmlns:a="http://schemas.openxmlformats.org/drawingml/2006/main" xmlns:r="http://schemas.openxmlformats.org/officeDocument/2006/relationships" xmlns:p="http://schemas.openxmlformats.org/presentationml/2006/main">
  <p:tag name="PA" val="v3.2.0"/>
</p:tagLst>
</file>

<file path=ppt/tags/tag21.xml><?xml version="1.0" encoding="utf-8"?>
<p:tagLst xmlns:a="http://schemas.openxmlformats.org/drawingml/2006/main" xmlns:r="http://schemas.openxmlformats.org/officeDocument/2006/relationships" xmlns:p="http://schemas.openxmlformats.org/presentationml/2006/main">
  <p:tag name="PA" val="v3.2.0"/>
</p:tagLst>
</file>

<file path=ppt/tags/tag22.xml><?xml version="1.0" encoding="utf-8"?>
<p:tagLst xmlns:a="http://schemas.openxmlformats.org/drawingml/2006/main" xmlns:r="http://schemas.openxmlformats.org/officeDocument/2006/relationships" xmlns:p="http://schemas.openxmlformats.org/presentationml/2006/main">
  <p:tag name="PA" val="v3.2.0"/>
</p:tagLst>
</file>

<file path=ppt/tags/tag23.xml><?xml version="1.0" encoding="utf-8"?>
<p:tagLst xmlns:a="http://schemas.openxmlformats.org/drawingml/2006/main" xmlns:r="http://schemas.openxmlformats.org/officeDocument/2006/relationships" xmlns:p="http://schemas.openxmlformats.org/presentationml/2006/main">
  <p:tag name="PA" val="v3.2.0"/>
</p:tagLst>
</file>

<file path=ppt/tags/tag24.xml><?xml version="1.0" encoding="utf-8"?>
<p:tagLst xmlns:a="http://schemas.openxmlformats.org/drawingml/2006/main" xmlns:r="http://schemas.openxmlformats.org/officeDocument/2006/relationships" xmlns:p="http://schemas.openxmlformats.org/presentationml/2006/main">
  <p:tag name="PA" val="v3.2.0"/>
</p:tagLst>
</file>

<file path=ppt/tags/tag25.xml><?xml version="1.0" encoding="utf-8"?>
<p:tagLst xmlns:a="http://schemas.openxmlformats.org/drawingml/2006/main" xmlns:r="http://schemas.openxmlformats.org/officeDocument/2006/relationships" xmlns:p="http://schemas.openxmlformats.org/presentationml/2006/main">
  <p:tag name="PA" val="v3.2.0"/>
</p:tagLst>
</file>

<file path=ppt/tags/tag26.xml><?xml version="1.0" encoding="utf-8"?>
<p:tagLst xmlns:a="http://schemas.openxmlformats.org/drawingml/2006/main" xmlns:r="http://schemas.openxmlformats.org/officeDocument/2006/relationships" xmlns:p="http://schemas.openxmlformats.org/presentationml/2006/main">
  <p:tag name="PA" val="v3.2.0"/>
</p:tagLst>
</file>

<file path=ppt/tags/tag27.xml><?xml version="1.0" encoding="utf-8"?>
<p:tagLst xmlns:a="http://schemas.openxmlformats.org/drawingml/2006/main" xmlns:r="http://schemas.openxmlformats.org/officeDocument/2006/relationships" xmlns:p="http://schemas.openxmlformats.org/presentationml/2006/main">
  <p:tag name="PA" val="v3.2.0"/>
</p:tagLst>
</file>

<file path=ppt/tags/tag28.xml><?xml version="1.0" encoding="utf-8"?>
<p:tagLst xmlns:a="http://schemas.openxmlformats.org/drawingml/2006/main" xmlns:r="http://schemas.openxmlformats.org/officeDocument/2006/relationships" xmlns:p="http://schemas.openxmlformats.org/presentationml/2006/main">
  <p:tag name="PA" val="v3.2.0"/>
</p:tagLst>
</file>

<file path=ppt/tags/tag29.xml><?xml version="1.0" encoding="utf-8"?>
<p:tagLst xmlns:a="http://schemas.openxmlformats.org/drawingml/2006/main" xmlns:r="http://schemas.openxmlformats.org/officeDocument/2006/relationships" xmlns:p="http://schemas.openxmlformats.org/presentationml/2006/main">
  <p:tag name="MH_TYPE" val="#NeiR#"/>
  <p:tag name="MH_NUMBER" val="3"/>
  <p:tag name="MH_CATEGORY" val="#ShuJTB#"/>
  <p:tag name="MH_LAYOUT" val="SubTitleTextDesc"/>
  <p:tag name="MH" val="20170612183557"/>
  <p:tag name="MH_LIBRARY" val="GRAPHIC"/>
</p:tagLst>
</file>

<file path=ppt/tags/tag3.xml><?xml version="1.0" encoding="utf-8"?>
<p:tagLst xmlns:a="http://schemas.openxmlformats.org/drawingml/2006/main" xmlns:r="http://schemas.openxmlformats.org/officeDocument/2006/relationships" xmlns:p="http://schemas.openxmlformats.org/presentationml/2006/main">
  <p:tag name="MH_TYPE" val="#NeiR#"/>
  <p:tag name="MH_NUMBER" val="6"/>
  <p:tag name="MH_CATEGORY" val="#YinZJG#"/>
  <p:tag name="MH_LAYOUT" val="TitleSubTitleText"/>
  <p:tag name="MH" val="20170612171258"/>
  <p:tag name="MH_LIBRARY" val="GRAPHIC"/>
</p:tagLst>
</file>

<file path=ppt/tags/tag30.xml><?xml version="1.0" encoding="utf-8"?>
<p:tagLst xmlns:a="http://schemas.openxmlformats.org/drawingml/2006/main" xmlns:r="http://schemas.openxmlformats.org/officeDocument/2006/relationships" xmlns:p="http://schemas.openxmlformats.org/presentationml/2006/main">
  <p:tag name="MH_TYPE" val="#NeiR#"/>
  <p:tag name="MH_NUMBER" val="4"/>
  <p:tag name="MH_CATEGORY" val="#ShuJTB#"/>
  <p:tag name="MH_LAYOUT" val="SubTitleTextDesc"/>
  <p:tag name="MH" val="20170612183528"/>
  <p:tag name="MH_LIBRARY" val="GRAPHIC"/>
</p:tagLst>
</file>

<file path=ppt/tags/tag31.xml><?xml version="1.0" encoding="utf-8"?>
<p:tagLst xmlns:a="http://schemas.openxmlformats.org/drawingml/2006/main" xmlns:r="http://schemas.openxmlformats.org/officeDocument/2006/relationships" xmlns:p="http://schemas.openxmlformats.org/presentationml/2006/main">
  <p:tag name="PA" val="v3.2.0"/>
</p:tagLst>
</file>

<file path=ppt/tags/tag4.xml><?xml version="1.0" encoding="utf-8"?>
<p:tagLst xmlns:a="http://schemas.openxmlformats.org/drawingml/2006/main" xmlns:r="http://schemas.openxmlformats.org/officeDocument/2006/relationships" xmlns:p="http://schemas.openxmlformats.org/presentationml/2006/main">
  <p:tag name="PA" val="v3.1.0"/>
</p:tagLst>
</file>

<file path=ppt/tags/tag5.xml><?xml version="1.0" encoding="utf-8"?>
<p:tagLst xmlns:a="http://schemas.openxmlformats.org/drawingml/2006/main" xmlns:r="http://schemas.openxmlformats.org/officeDocument/2006/relationships" xmlns:p="http://schemas.openxmlformats.org/presentationml/2006/main">
  <p:tag name="MH" val="20170612171258"/>
  <p:tag name="MH_LIBRARY" val="GRAPHIC"/>
  <p:tag name="MH_TYPE" val="Other"/>
  <p:tag name="MH_ORDER" val="1"/>
</p:tagLst>
</file>

<file path=ppt/tags/tag6.xml><?xml version="1.0" encoding="utf-8"?>
<p:tagLst xmlns:a="http://schemas.openxmlformats.org/drawingml/2006/main" xmlns:r="http://schemas.openxmlformats.org/officeDocument/2006/relationships" xmlns:p="http://schemas.openxmlformats.org/presentationml/2006/main">
  <p:tag name="MH" val="20170612171258"/>
  <p:tag name="MH_LIBRARY" val="GRAPHIC"/>
  <p:tag name="MH_TYPE" val="Other"/>
  <p:tag name="MH_ORDER" val="2"/>
</p:tagLst>
</file>

<file path=ppt/tags/tag7.xml><?xml version="1.0" encoding="utf-8"?>
<p:tagLst xmlns:a="http://schemas.openxmlformats.org/drawingml/2006/main" xmlns:r="http://schemas.openxmlformats.org/officeDocument/2006/relationships" xmlns:p="http://schemas.openxmlformats.org/presentationml/2006/main">
  <p:tag name="MH" val="20170612171258"/>
  <p:tag name="MH_LIBRARY" val="GRAPHIC"/>
  <p:tag name="MH_TYPE" val="Other"/>
  <p:tag name="MH_ORDER" val="3"/>
</p:tagLst>
</file>

<file path=ppt/tags/tag8.xml><?xml version="1.0" encoding="utf-8"?>
<p:tagLst xmlns:a="http://schemas.openxmlformats.org/drawingml/2006/main" xmlns:r="http://schemas.openxmlformats.org/officeDocument/2006/relationships" xmlns:p="http://schemas.openxmlformats.org/presentationml/2006/main">
  <p:tag name="MH" val="20170612171258"/>
  <p:tag name="MH_LIBRARY" val="GRAPHIC"/>
  <p:tag name="MH_TYPE" val="Other"/>
  <p:tag name="MH_ORDER" val="4"/>
</p:tagLst>
</file>

<file path=ppt/tags/tag9.xml><?xml version="1.0" encoding="utf-8"?>
<p:tagLst xmlns:a="http://schemas.openxmlformats.org/drawingml/2006/main" xmlns:r="http://schemas.openxmlformats.org/officeDocument/2006/relationships" xmlns:p="http://schemas.openxmlformats.org/presentationml/2006/main">
  <p:tag name="MH" val="20170612171258"/>
  <p:tag name="MH_LIBRARY" val="GRAPHIC"/>
  <p:tag name="MH_TYPE" val="Text"/>
  <p:tag name="MH_ORDER" val="1"/>
</p:tagLst>
</file>

<file path=ppt/theme/theme1.xml><?xml version="1.0" encoding="utf-8"?>
<a:theme xmlns:a="http://schemas.openxmlformats.org/drawingml/2006/main" name="Office 主题​​">
  <a:themeElements>
    <a:clrScheme name="Office">
      <a:dk1>
        <a:srgbClr val="000000"/>
      </a:dk1>
      <a:lt1>
        <a:srgbClr val="FFFFFF"/>
      </a:lt1>
      <a:dk2>
        <a:srgbClr val="778495"/>
      </a:dk2>
      <a:lt2>
        <a:srgbClr val="F0F0F0"/>
      </a:lt2>
      <a:accent1>
        <a:srgbClr val="318C80"/>
      </a:accent1>
      <a:accent2>
        <a:srgbClr val="F2CF61"/>
      </a:accent2>
      <a:accent3>
        <a:srgbClr val="A6E582"/>
      </a:accent3>
      <a:accent4>
        <a:srgbClr val="51D9B5"/>
      </a:accent4>
      <a:accent5>
        <a:srgbClr val="D95B5B"/>
      </a:accent5>
      <a:accent6>
        <a:srgbClr val="BFBFBF"/>
      </a:accent6>
      <a:hlink>
        <a:srgbClr val="318C80"/>
      </a:hlink>
      <a:folHlink>
        <a:srgbClr val="BFBFBF"/>
      </a:folHlink>
    </a:clrScheme>
    <a:fontScheme name="自定义 6">
      <a:majorFont>
        <a:latin typeface="Arial"/>
        <a:ea typeface="微软雅黑"/>
        <a:cs typeface=""/>
      </a:majorFont>
      <a:minorFont>
        <a:latin typeface="Arial Unicode MS"/>
        <a:ea typeface="思源宋体 C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1011</TotalTime>
  <Words>792</Words>
  <Application>Microsoft Office PowerPoint</Application>
  <PresentationFormat>宽屏</PresentationFormat>
  <Paragraphs>99</Paragraphs>
  <Slides>18</Slides>
  <Notes>18</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18</vt:i4>
      </vt:variant>
    </vt:vector>
  </HeadingPairs>
  <TitlesOfParts>
    <vt:vector size="28" baseType="lpstr">
      <vt:lpstr>Arial Unicode MS</vt:lpstr>
      <vt:lpstr>等线</vt:lpstr>
      <vt:lpstr>迷你简细倩</vt:lpstr>
      <vt:lpstr>思源宋体 CN</vt:lpstr>
      <vt:lpstr>幼圆</vt:lpstr>
      <vt:lpstr>Arial</vt:lpstr>
      <vt:lpstr>Arial Black</vt:lpstr>
      <vt:lpstr>Arial Narrow</vt:lpstr>
      <vt:lpstr>Bodoni MT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dc:description>http://www.ypppt.com/</dc:description>
  <cp:lastModifiedBy>Windows 用户</cp:lastModifiedBy>
  <cp:revision>417</cp:revision>
  <dcterms:created xsi:type="dcterms:W3CDTF">2017-06-12T02:12:15Z</dcterms:created>
  <dcterms:modified xsi:type="dcterms:W3CDTF">2019-06-03T01:19:10Z</dcterms:modified>
</cp:coreProperties>
</file>