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44.png" ContentType="image/png"/>
  <Override PartName="/ppt/media/image19.png" ContentType="image/png"/>
  <Override PartName="/ppt/media/image20.png" ContentType="image/png"/>
  <Override PartName="/ppt/media/image43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58.png" ContentType="image/png"/>
  <Override PartName="/ppt/media/image8.png" ContentType="image/png"/>
  <Override PartName="/ppt/media/image57.png" ContentType="image/png"/>
  <Override PartName="/ppt/media/image7.png" ContentType="image/png"/>
  <Override PartName="/ppt/media/image29.png" ContentType="image/png"/>
  <Override PartName="/ppt/media/image56.png" ContentType="image/png"/>
  <Override PartName="/ppt/media/image6.png" ContentType="image/png"/>
  <Override PartName="/ppt/media/image3.png" ContentType="image/png"/>
  <Override PartName="/ppt/media/image53.png" ContentType="image/png"/>
  <Override PartName="/ppt/media/image28.png" ContentType="image/png"/>
  <Override PartName="/ppt/media/image49.png" ContentType="image/png"/>
  <Override PartName="/ppt/media/image55.png" ContentType="image/png"/>
  <Override PartName="/ppt/media/image5.png" ContentType="image/png"/>
  <Override PartName="/ppt/media/image2.png" ContentType="image/png"/>
  <Override PartName="/ppt/media/image52.png" ContentType="image/png"/>
  <Override PartName="/ppt/media/image27.png" ContentType="image/png"/>
  <Override PartName="/ppt/media/image48.png" ContentType="image/png"/>
  <Override PartName="/ppt/media/image54.png" ContentType="image/png"/>
  <Override PartName="/ppt/media/image4.png" ContentType="image/png"/>
  <Override PartName="/ppt/media/image42.png" ContentType="image/png"/>
  <Override PartName="/ppt/media/image17.png" ContentType="image/png"/>
  <Override PartName="/ppt/media/image1.png" ContentType="image/png"/>
  <Override PartName="/ppt/media/image51.png" ContentType="image/png"/>
  <Override PartName="/ppt/media/image26.png" ContentType="image/png"/>
  <Override PartName="/ppt/media/image47.png" ContentType="image/png"/>
  <Override PartName="/ppt/media/image41.png" ContentType="image/png"/>
  <Override PartName="/ppt/media/image16.png" ContentType="image/png"/>
  <Override PartName="/ppt/media/image50.png" ContentType="image/png"/>
  <Override PartName="/ppt/media/image25.png" ContentType="image/png"/>
  <Override PartName="/ppt/media/image46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45.png" ContentType="image/png"/>
  <Override PartName="/ppt/slideLayouts/_rels/slideLayout299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17.xml.rels" ContentType="application/vnd.openxmlformats-package.relationships+xml"/>
  <Override PartName="/ppt/slideLayouts/slideLayout299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25.xml" ContentType="application/vnd.openxmlformats-officedocument.theme+xml"/>
  <Override PartName="/ppt/theme/theme4.xml" ContentType="application/vnd.openxmlformats-officedocument.theme+xml"/>
  <Override PartName="/ppt/theme/theme17.xml" ContentType="application/vnd.openxmlformats-officedocument.theme+xml"/>
  <Override PartName="/ppt/theme/theme3.xml" ContentType="application/vnd.openxmlformats-officedocument.theme+xml"/>
  <Override PartName="/ppt/theme/theme16.xml" ContentType="application/vnd.openxmlformats-officedocument.theme+xml"/>
  <Override PartName="/ppt/theme/theme2.xml" ContentType="application/vnd.openxmlformats-officedocument.theme+xml"/>
  <Override PartName="/ppt/theme/theme15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24.xml" ContentType="application/vnd.openxmlformats-officedocument.theme+xml"/>
  <Override PartName="/ppt/theme/theme9.xml" ContentType="application/vnd.openxmlformats-officedocument.theme+xml"/>
  <Override PartName="/ppt/theme/theme11.xml" ContentType="application/vnd.openxmlformats-officedocument.theme+xml"/>
  <Override PartName="/ppt/theme/theme23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22.xml" ContentType="application/vnd.openxmlformats-officedocument.theme+xml"/>
  <Override PartName="/ppt/theme/theme7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6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5.xml" ContentType="application/vnd.openxmlformats-officedocument.theme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2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slide" Target="slides/slide19.xml"/><Relationship Id="rId46" Type="http://schemas.openxmlformats.org/officeDocument/2006/relationships/slide" Target="slides/slide20.xml"/><Relationship Id="rId47" Type="http://schemas.openxmlformats.org/officeDocument/2006/relationships/slide" Target="slides/slide21.xml"/><Relationship Id="rId48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35.png"/><Relationship Id="rId3" Type="http://schemas.openxmlformats.org/officeDocument/2006/relationships/image" Target="../media/image36.png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<Relationship Id="rId2" Type="http://schemas.openxmlformats.org/officeDocument/2006/relationships/image" Target="../media/image37.png"/><Relationship Id="rId3" Type="http://schemas.openxmlformats.org/officeDocument/2006/relationships/image" Target="../media/image38.png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<Relationship Id="rId2" Type="http://schemas.openxmlformats.org/officeDocument/2006/relationships/image" Target="../media/image39.png"/><Relationship Id="rId3" Type="http://schemas.openxmlformats.org/officeDocument/2006/relationships/image" Target="../media/image40.png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<Relationship Id="rId2" Type="http://schemas.openxmlformats.org/officeDocument/2006/relationships/image" Target="../media/image45.png"/><Relationship Id="rId3" Type="http://schemas.openxmlformats.org/officeDocument/2006/relationships/image" Target="../media/image46.png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image" Target="../media/image47.png"/><Relationship Id="rId3" Type="http://schemas.openxmlformats.org/officeDocument/2006/relationships/image" Target="../media/image48.png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<Relationship Id="rId2" Type="http://schemas.openxmlformats.org/officeDocument/2006/relationships/image" Target="../media/image50.png"/><Relationship Id="rId3" Type="http://schemas.openxmlformats.org/officeDocument/2006/relationships/image" Target="../media/image51.png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5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7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9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0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8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1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9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3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8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5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47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7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8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6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3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0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50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5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3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54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5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6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2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5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4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9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1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2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62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4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9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0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1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66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6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7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1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5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8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3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0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4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4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5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9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2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3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6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0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1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4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4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3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3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4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8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2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5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9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0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3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4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8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2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5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9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0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3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2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3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3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4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8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2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5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9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0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3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6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2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2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3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6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7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0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1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4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8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9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2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0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90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1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6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1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2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5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6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3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6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7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8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1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9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1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6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1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2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5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6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0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3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7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8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1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9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9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ubTitle"/>
          </p:nvPr>
        </p:nvSpPr>
        <p:spPr>
          <a:xfrm>
            <a:off x="504000" y="287640"/>
            <a:ext cx="702036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27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5153040" y="182376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515304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1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84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72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36160"/>
            <a:ext cx="7020360" cy="1351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58.xml"/><Relationship Id="rId8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3.xml"/><Relationship Id="rId13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0.xml"/><Relationship Id="rId8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4.xml"/><Relationship Id="rId12" Type="http://schemas.openxmlformats.org/officeDocument/2006/relationships/slideLayout" Target="../slideLayouts/slideLayout275.xml"/><Relationship Id="rId13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2.xml"/><Relationship Id="rId7" Type="http://schemas.openxmlformats.org/officeDocument/2006/relationships/slideLayout" Target="../slideLayouts/slideLayout293.xml"/><Relationship Id="rId8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5.xml"/><Relationship Id="rId10" Type="http://schemas.openxmlformats.org/officeDocument/2006/relationships/slideLayout" Target="../slideLayouts/slideLayout296.xml"/><Relationship Id="rId11" Type="http://schemas.openxmlformats.org/officeDocument/2006/relationships/slideLayout" Target="../slideLayouts/slideLayout297.xml"/><Relationship Id="rId12" Type="http://schemas.openxmlformats.org/officeDocument/2006/relationships/slideLayout" Target="../slideLayouts/slideLayout298.xml"/><Relationship Id="rId13" Type="http://schemas.openxmlformats.org/officeDocument/2006/relationships/slideLayout" Target="../slideLayouts/slideLayout299.xml"/><Relationship Id="rId14" Type="http://schemas.openxmlformats.org/officeDocument/2006/relationships/slideLayout" Target="../slideLayouts/slideLayout30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Microsoft YaHei"/>
              </a:rPr>
              <a:t>Textmasterformat bearbeiten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Arial"/>
                <a:ea typeface="Microsoft YaHe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Arial"/>
                <a:ea typeface="Microsoft YaHe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Fünfte Ebene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F0DCAF03-BD10-4189-83AB-DCE0CF124146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976400" y="5291280"/>
            <a:ext cx="6048360" cy="62532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2000">
                <a:solidFill>
                  <a:srgbClr val="000000"/>
                </a:solidFill>
                <a:latin typeface="Arial"/>
                <a:ea typeface="Microsoft YaHei"/>
              </a:rPr>
              <a:t>Titelmasterformat durch Klicken bearbeiten</a:t>
            </a:r>
            <a:endParaRPr/>
          </a:p>
        </p:txBody>
      </p:sp>
      <p:sp>
        <p:nvSpPr>
          <p:cNvPr id="354" name="PlaceHolder 2"/>
          <p:cNvSpPr>
            <a:spLocks noGrp="1"/>
          </p:cNvSpPr>
          <p:nvPr>
            <p:ph type="title"/>
          </p:nvPr>
        </p:nvSpPr>
        <p:spPr>
          <a:xfrm>
            <a:off x="1976400" y="674640"/>
            <a:ext cx="6048360" cy="453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1976400" y="5916600"/>
            <a:ext cx="6048360" cy="8874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1400">
                <a:solidFill>
                  <a:srgbClr val="000000"/>
                </a:solidFill>
                <a:latin typeface="Arial"/>
                <a:ea typeface="Microsoft YaHei"/>
              </a:rPr>
              <a:t>Textmasterformat bearbeiten</a:t>
            </a:r>
            <a:endParaRPr/>
          </a:p>
        </p:txBody>
      </p:sp>
      <p:sp>
        <p:nvSpPr>
          <p:cNvPr id="356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7" name="PlaceHolder 5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358" name="PlaceHolder 6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62447A11-29CB-4A3F-8C61-1433E15441FD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4400">
                <a:solidFill>
                  <a:srgbClr val="000000"/>
                </a:solidFill>
                <a:latin typeface="Arial"/>
                <a:ea typeface="Microsoft YaHei"/>
              </a:rPr>
              <a:t>Titelmasterformat durch Klicken bearbeiten</a:t>
            </a:r>
            <a:endParaRPr/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vert="vert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Microsoft YaHei"/>
              </a:rPr>
              <a:t>Textmasterformat bearbeiten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Arial"/>
                <a:ea typeface="Microsoft YaHe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Arial"/>
                <a:ea typeface="Microsoft YaHe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Fünfte Ebene</a:t>
            </a:r>
            <a:endParaRPr/>
          </a:p>
        </p:txBody>
      </p:sp>
      <p:sp>
        <p:nvSpPr>
          <p:cNvPr id="39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397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03C9EA0F-183D-4706-BC28-25D2D32767D2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7308720" y="301680"/>
            <a:ext cx="2266920" cy="5851440"/>
          </a:xfrm>
          <a:prstGeom prst="rect">
            <a:avLst/>
          </a:prstGeom>
        </p:spPr>
        <p:txBody>
          <a:bodyPr lIns="0" rIns="0" tIns="0" bIns="0" anchor="ctr" anchorCtr="1" vert="vert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4400">
                <a:solidFill>
                  <a:srgbClr val="000000"/>
                </a:solidFill>
                <a:latin typeface="Arial"/>
                <a:ea typeface="Microsoft YaHei"/>
              </a:rPr>
              <a:t>Titelmasterformat durch Klicken bearbeiten</a:t>
            </a:r>
            <a:endParaRPr/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503280" y="301680"/>
            <a:ext cx="6653160" cy="5851440"/>
          </a:xfrm>
          <a:prstGeom prst="rect">
            <a:avLst/>
          </a:prstGeom>
        </p:spPr>
        <p:txBody>
          <a:bodyPr lIns="0" rIns="0" tIns="0" bIns="0" vert="vert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Microsoft YaHei"/>
              </a:rPr>
              <a:t>Textmasterformat bearbeiten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Arial"/>
                <a:ea typeface="Microsoft YaHe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Arial"/>
                <a:ea typeface="Microsoft YaHe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Fünfte Ebene</a:t>
            </a:r>
            <a:endParaRPr/>
          </a:p>
        </p:txBody>
      </p:sp>
      <p:sp>
        <p:nvSpPr>
          <p:cNvPr id="43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436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A3D3FE07-5195-4F58-9384-5215682B8AD4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288360"/>
            <a:ext cx="7020000" cy="124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4620">
                <a:solidFill>
                  <a:srgbClr val="000000"/>
                </a:solidFill>
                <a:latin typeface="Arial"/>
                <a:ea typeface="Droid Sans Fallback"/>
              </a:rPr>
              <a:t>Textmasterformat bearbeiten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4050">
                <a:solidFill>
                  <a:srgbClr val="000000"/>
                </a:solidFill>
                <a:latin typeface="Arial"/>
                <a:ea typeface="Droid Sans Fallback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470">
                <a:solidFill>
                  <a:srgbClr val="000000"/>
                </a:solidFill>
                <a:latin typeface="Arial"/>
                <a:ea typeface="Droid Sans Fallback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900">
                <a:solidFill>
                  <a:srgbClr val="000000"/>
                </a:solidFill>
                <a:latin typeface="Arial"/>
                <a:ea typeface="Droid Sans Fallback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900">
                <a:solidFill>
                  <a:srgbClr val="000000"/>
                </a:solidFill>
                <a:latin typeface="Arial"/>
                <a:ea typeface="Droid Sans Fallback"/>
              </a:rPr>
              <a:t>Fünfte Ebene</a:t>
            </a:r>
            <a:endParaRPr/>
          </a:p>
        </p:txBody>
      </p:sp>
      <p:sp>
        <p:nvSpPr>
          <p:cNvPr id="473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4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475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1128A2A1-988C-420A-BAAC-088134CFF015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755640" y="2347920"/>
            <a:ext cx="8569440" cy="1620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6340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/>
          </a:p>
        </p:txBody>
      </p:sp>
      <p:sp>
        <p:nvSpPr>
          <p:cNvPr id="511" name="PlaceHolder 2"/>
          <p:cNvSpPr>
            <a:spLocks noGrp="1"/>
          </p:cNvSpPr>
          <p:nvPr>
            <p:ph type="subTitle"/>
          </p:nvPr>
        </p:nvSpPr>
        <p:spPr>
          <a:xfrm>
            <a:off x="1512720" y="4282920"/>
            <a:ext cx="7056360" cy="1932120"/>
          </a:xfrm>
          <a:prstGeom prst="rect">
            <a:avLst/>
          </a:prstGeom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lang="de-DE" sz="4620">
                <a:solidFill>
                  <a:srgbClr val="898989"/>
                </a:solidFill>
                <a:latin typeface="Arial"/>
                <a:ea typeface="Droid Sans Fallback"/>
              </a:rPr>
              <a:t>Formatvorlage des Untertitelmasters durch Klicken bearbeiten</a:t>
            </a:r>
            <a:endParaRPr/>
          </a:p>
        </p:txBody>
      </p:sp>
      <p:sp>
        <p:nvSpPr>
          <p:cNvPr id="51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51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49A63CD1-D49C-45D6-89A5-CCFC7D66750F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504000" y="288360"/>
            <a:ext cx="7020000" cy="12477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6340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/>
          </a:p>
        </p:txBody>
      </p:sp>
      <p:sp>
        <p:nvSpPr>
          <p:cNvPr id="550" name="PlaceHolder 2"/>
          <p:cNvSpPr>
            <a:spLocks noGrp="1"/>
          </p:cNvSpPr>
          <p:nvPr>
            <p:ph type="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4620">
                <a:solidFill>
                  <a:srgbClr val="000000"/>
                </a:solidFill>
                <a:latin typeface="Arial"/>
                <a:ea typeface="Droid Sans Fallback"/>
              </a:rPr>
              <a:t>Textmasterformat bearbeiten</a:t>
            </a:r>
            <a:r>
              <a:rPr lang="de-DE" sz="462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4050">
                <a:solidFill>
                  <a:srgbClr val="000000"/>
                </a:solidFill>
                <a:latin typeface="Arial"/>
                <a:ea typeface="Droid Sans Fallback"/>
              </a:rPr>
              <a:t>Zweite Ebene</a:t>
            </a:r>
            <a:r>
              <a:rPr lang="de-DE" sz="405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3470">
                <a:solidFill>
                  <a:srgbClr val="000000"/>
                </a:solidFill>
                <a:latin typeface="Arial"/>
                <a:ea typeface="Droid Sans Fallback"/>
              </a:rPr>
              <a:t>Dritte Ebene</a:t>
            </a:r>
            <a:r>
              <a:rPr lang="de-DE" sz="347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2900">
                <a:solidFill>
                  <a:srgbClr val="000000"/>
                </a:solidFill>
                <a:latin typeface="Arial"/>
                <a:ea typeface="Droid Sans Fallback"/>
              </a:rPr>
              <a:t>Vierte Ebene</a:t>
            </a:r>
            <a:r>
              <a:rPr lang="de-DE" sz="29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2900">
                <a:solidFill>
                  <a:srgbClr val="000000"/>
                </a:solidFill>
                <a:latin typeface="Arial"/>
                <a:ea typeface="Droid Sans Fallback"/>
              </a:rPr>
              <a:t>Fünfte Ebene</a:t>
            </a:r>
            <a:endParaRPr/>
          </a:p>
        </p:txBody>
      </p:sp>
      <p:sp>
        <p:nvSpPr>
          <p:cNvPr id="551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2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553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DE046C96-2AE7-4A7E-B08C-86EBCDF3B90E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797040" y="4857840"/>
            <a:ext cx="8567640" cy="1501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4000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/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7040" y="3203640"/>
            <a:ext cx="8567640" cy="16542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898989"/>
                </a:solidFill>
                <a:latin typeface="Arial"/>
                <a:ea typeface="Droid Sans Fallback"/>
              </a:rPr>
              <a:t>Textmasterformat bearbeiten</a:t>
            </a:r>
            <a:endParaRPr/>
          </a:p>
        </p:txBody>
      </p:sp>
      <p:sp>
        <p:nvSpPr>
          <p:cNvPr id="590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1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592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0FC8FDD9-E53C-4E96-A66D-7FEAE61E5E4B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504000" y="288360"/>
            <a:ext cx="7020000" cy="12477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6340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/>
          </a:p>
        </p:txBody>
      </p:sp>
      <p:sp>
        <p:nvSpPr>
          <p:cNvPr id="628" name="PlaceHolder 2"/>
          <p:cNvSpPr>
            <a:spLocks noGrp="1"/>
          </p:cNvSpPr>
          <p:nvPr>
            <p:ph type="title"/>
          </p:nvPr>
        </p:nvSpPr>
        <p:spPr>
          <a:xfrm>
            <a:off x="503280" y="1824120"/>
            <a:ext cx="4459320" cy="438480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Arial"/>
                <a:ea typeface="Droid Sans Fallback"/>
              </a:rPr>
              <a:t>Textmasterformat bearbeiten</a:t>
            </a:r>
            <a:r>
              <a:rPr lang="de-DE" sz="28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2400">
                <a:solidFill>
                  <a:srgbClr val="000000"/>
                </a:solidFill>
                <a:latin typeface="Arial"/>
                <a:ea typeface="Droid Sans Fallback"/>
              </a:rPr>
              <a:t>Zweite Ebene</a:t>
            </a:r>
            <a:r>
              <a:rPr lang="de-DE" sz="24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2000">
                <a:solidFill>
                  <a:srgbClr val="000000"/>
                </a:solidFill>
                <a:latin typeface="Arial"/>
                <a:ea typeface="Droid Sans Fallback"/>
              </a:rPr>
              <a:t>Dritte Ebene</a:t>
            </a:r>
            <a:r>
              <a:rPr lang="de-DE" sz="20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>
                <a:solidFill>
                  <a:srgbClr val="000000"/>
                </a:solidFill>
                <a:latin typeface="Arial"/>
                <a:ea typeface="Droid Sans Fallback"/>
              </a:rPr>
              <a:t>Vierte Ebene</a:t>
            </a:r>
            <a:r>
              <a:rPr lang="de-DE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>
                <a:solidFill>
                  <a:srgbClr val="000000"/>
                </a:solidFill>
                <a:latin typeface="Arial"/>
                <a:ea typeface="Droid Sans Fallback"/>
              </a:rPr>
              <a:t>Fünfte Ebene</a:t>
            </a:r>
            <a:endParaRPr/>
          </a:p>
        </p:txBody>
      </p:sp>
      <p:sp>
        <p:nvSpPr>
          <p:cNvPr id="629" name="PlaceHolder 3"/>
          <p:cNvSpPr>
            <a:spLocks noGrp="1"/>
          </p:cNvSpPr>
          <p:nvPr>
            <p:ph type="title"/>
          </p:nvPr>
        </p:nvSpPr>
        <p:spPr>
          <a:xfrm>
            <a:off x="5114880" y="1824120"/>
            <a:ext cx="4460760" cy="438480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Arial"/>
                <a:ea typeface="Droid Sans Fallback"/>
              </a:rPr>
              <a:t>Textmasterformat bearbeiten</a:t>
            </a:r>
            <a:r>
              <a:rPr lang="de-DE" sz="28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2400">
                <a:solidFill>
                  <a:srgbClr val="000000"/>
                </a:solidFill>
                <a:latin typeface="Arial"/>
                <a:ea typeface="Droid Sans Fallback"/>
              </a:rPr>
              <a:t>Zweite Ebene</a:t>
            </a:r>
            <a:r>
              <a:rPr lang="de-DE" sz="24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2000">
                <a:solidFill>
                  <a:srgbClr val="000000"/>
                </a:solidFill>
                <a:latin typeface="Arial"/>
                <a:ea typeface="Droid Sans Fallback"/>
              </a:rPr>
              <a:t>Dritte Ebene</a:t>
            </a:r>
            <a:r>
              <a:rPr lang="de-DE" sz="20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>
                <a:solidFill>
                  <a:srgbClr val="000000"/>
                </a:solidFill>
                <a:latin typeface="Arial"/>
                <a:ea typeface="Droid Sans Fallback"/>
              </a:rPr>
              <a:t>Vierte Ebene</a:t>
            </a:r>
            <a:r>
              <a:rPr lang="de-DE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>
                <a:solidFill>
                  <a:srgbClr val="000000"/>
                </a:solidFill>
                <a:latin typeface="Arial"/>
                <a:ea typeface="Droid Sans Fallback"/>
              </a:rPr>
              <a:t>Fünfte Ebene</a:t>
            </a:r>
            <a:endParaRPr/>
          </a:p>
        </p:txBody>
      </p:sp>
      <p:sp>
        <p:nvSpPr>
          <p:cNvPr id="630" name="PlaceHolder 4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1" name="PlaceHolder 5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632" name="PlaceHolder 6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A66F5828-2B6D-494A-9E7C-3B943F17E34D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720" cy="12589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6340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/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504720" y="1692360"/>
            <a:ext cx="4452840" cy="7048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2400">
                <a:solidFill>
                  <a:srgbClr val="000000"/>
                </a:solidFill>
                <a:latin typeface="Arial"/>
                <a:ea typeface="Droid Sans Fallback"/>
              </a:rPr>
              <a:t>Textmasterformat bearbeiten</a:t>
            </a:r>
            <a:endParaRPr/>
          </a:p>
        </p:txBody>
      </p:sp>
      <p:sp>
        <p:nvSpPr>
          <p:cNvPr id="669" name="PlaceHolder 3"/>
          <p:cNvSpPr>
            <a:spLocks noGrp="1"/>
          </p:cNvSpPr>
          <p:nvPr>
            <p:ph type="title"/>
          </p:nvPr>
        </p:nvSpPr>
        <p:spPr>
          <a:xfrm>
            <a:off x="504720" y="2397240"/>
            <a:ext cx="4452840" cy="435600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Arial"/>
                <a:ea typeface="Droid Sans Fallback"/>
              </a:rPr>
              <a:t>Textmasterformat bearbeiten</a:t>
            </a:r>
            <a:r>
              <a:rPr lang="de-DE" sz="24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2000">
                <a:solidFill>
                  <a:srgbClr val="000000"/>
                </a:solidFill>
                <a:latin typeface="Arial"/>
                <a:ea typeface="Droid Sans Fallback"/>
              </a:rPr>
              <a:t>Zweite Ebene</a:t>
            </a:r>
            <a:r>
              <a:rPr lang="de-DE" sz="20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>
                <a:solidFill>
                  <a:srgbClr val="000000"/>
                </a:solidFill>
                <a:latin typeface="Arial"/>
                <a:ea typeface="Droid Sans Fallback"/>
              </a:rPr>
              <a:t>Dritte Ebene</a:t>
            </a:r>
            <a:r>
              <a:rPr lang="de-DE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1600">
                <a:solidFill>
                  <a:srgbClr val="000000"/>
                </a:solidFill>
                <a:latin typeface="Arial"/>
                <a:ea typeface="Droid Sans Fallback"/>
              </a:rPr>
              <a:t>Vierte Ebene</a:t>
            </a:r>
            <a:r>
              <a:rPr lang="de-DE" sz="16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1600">
                <a:solidFill>
                  <a:srgbClr val="000000"/>
                </a:solidFill>
                <a:latin typeface="Arial"/>
                <a:ea typeface="Droid Sans Fallback"/>
              </a:rPr>
              <a:t>Fünfte Ebene</a:t>
            </a:r>
            <a:endParaRPr/>
          </a:p>
        </p:txBody>
      </p:sp>
      <p:sp>
        <p:nvSpPr>
          <p:cNvPr id="670" name="PlaceHolder 4"/>
          <p:cNvSpPr>
            <a:spLocks noGrp="1"/>
          </p:cNvSpPr>
          <p:nvPr>
            <p:ph type="body"/>
          </p:nvPr>
        </p:nvSpPr>
        <p:spPr>
          <a:xfrm>
            <a:off x="5121360" y="1692360"/>
            <a:ext cx="4456080" cy="7048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2400">
                <a:solidFill>
                  <a:srgbClr val="000000"/>
                </a:solidFill>
                <a:latin typeface="Arial"/>
                <a:ea typeface="Droid Sans Fallback"/>
              </a:rPr>
              <a:t>Textmasterformat bearbeiten</a:t>
            </a:r>
            <a:endParaRPr/>
          </a:p>
        </p:txBody>
      </p:sp>
      <p:sp>
        <p:nvSpPr>
          <p:cNvPr id="671" name="PlaceHolder 5"/>
          <p:cNvSpPr>
            <a:spLocks noGrp="1"/>
          </p:cNvSpPr>
          <p:nvPr>
            <p:ph type="title"/>
          </p:nvPr>
        </p:nvSpPr>
        <p:spPr>
          <a:xfrm>
            <a:off x="5121360" y="2397240"/>
            <a:ext cx="4456080" cy="435600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Arial"/>
                <a:ea typeface="Droid Sans Fallback"/>
              </a:rPr>
              <a:t>Textmasterformat bearbeiten</a:t>
            </a:r>
            <a:r>
              <a:rPr lang="de-DE" sz="24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2000">
                <a:solidFill>
                  <a:srgbClr val="000000"/>
                </a:solidFill>
                <a:latin typeface="Arial"/>
                <a:ea typeface="Droid Sans Fallback"/>
              </a:rPr>
              <a:t>Zweite Ebene</a:t>
            </a:r>
            <a:r>
              <a:rPr lang="de-DE" sz="20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>
                <a:solidFill>
                  <a:srgbClr val="000000"/>
                </a:solidFill>
                <a:latin typeface="Arial"/>
                <a:ea typeface="Droid Sans Fallback"/>
              </a:rPr>
              <a:t>Dritte Ebene</a:t>
            </a:r>
            <a:r>
              <a:rPr lang="de-DE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1600">
                <a:solidFill>
                  <a:srgbClr val="000000"/>
                </a:solidFill>
                <a:latin typeface="Arial"/>
                <a:ea typeface="Droid Sans Fallback"/>
              </a:rPr>
              <a:t>Vierte Ebene</a:t>
            </a:r>
            <a:r>
              <a:rPr lang="de-DE" sz="16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1600">
                <a:solidFill>
                  <a:srgbClr val="000000"/>
                </a:solidFill>
                <a:latin typeface="Arial"/>
                <a:ea typeface="Droid Sans Fallback"/>
              </a:rPr>
              <a:t>Fünfte Ebene</a:t>
            </a:r>
            <a:endParaRPr/>
          </a:p>
        </p:txBody>
      </p:sp>
      <p:sp>
        <p:nvSpPr>
          <p:cNvPr id="672" name="PlaceHolder 6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3" name="PlaceHolder 7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674" name="PlaceHolder 8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AF1A2491-9197-433F-8011-FF64FE8F5299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504000" y="288360"/>
            <a:ext cx="7020000" cy="12477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6340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/>
          </a:p>
        </p:txBody>
      </p:sp>
      <p:sp>
        <p:nvSpPr>
          <p:cNvPr id="710" name="PlaceHolder 2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1" name="PlaceHolder 3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712" name="PlaceHolder 4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E436634B-46A9-493B-B0D7-5DD370B18257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640" y="2347920"/>
            <a:ext cx="8569440" cy="162072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4400">
                <a:solidFill>
                  <a:srgbClr val="000000"/>
                </a:solidFill>
                <a:latin typeface="Arial"/>
                <a:ea typeface="Microsoft YaHei"/>
              </a:rPr>
              <a:t>Titelmasterformat durch Klicken bearbeiten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512720" y="4282920"/>
            <a:ext cx="7056360" cy="1932120"/>
          </a:xfrm>
          <a:prstGeom prst="rect">
            <a:avLst/>
          </a:prstGeom>
        </p:spPr>
        <p:txBody>
          <a:bodyPr lIns="0" rIns="0" tIns="0" bIns="0" anchorCtr="1"/>
          <a:p>
            <a:pPr algn="ctr">
              <a:lnSpc>
                <a:spcPct val="100000"/>
              </a:lnSpc>
            </a:pPr>
            <a:r>
              <a:rPr lang="de-DE" sz="3200">
                <a:solidFill>
                  <a:srgbClr val="898989"/>
                </a:solidFill>
                <a:latin typeface="Arial"/>
                <a:ea typeface="Microsoft YaHei"/>
              </a:rPr>
              <a:t>Formatvorlage des Untertitelmasters durch Klicken bearbeiten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0D3C97E3-B3E3-4FD7-98E7-5A6E6C776A6A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8" name="PlaceHolder 2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749" name="PlaceHolder 3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8B104632-61AE-4DA0-9564-8727A6DDE772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  <p:sp>
        <p:nvSpPr>
          <p:cNvPr id="750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751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504720" y="301680"/>
            <a:ext cx="3316320" cy="12794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2000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/>
          </a:p>
        </p:txBody>
      </p:sp>
      <p:sp>
        <p:nvSpPr>
          <p:cNvPr id="787" name="PlaceHolder 2"/>
          <p:cNvSpPr>
            <a:spLocks noGrp="1"/>
          </p:cNvSpPr>
          <p:nvPr>
            <p:ph type="title"/>
          </p:nvPr>
        </p:nvSpPr>
        <p:spPr>
          <a:xfrm>
            <a:off x="3941640" y="301680"/>
            <a:ext cx="5635800" cy="645156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Textmasterformat bearbeiten</a:t>
            </a: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2800">
                <a:solidFill>
                  <a:srgbClr val="000000"/>
                </a:solidFill>
                <a:latin typeface="Arial"/>
                <a:ea typeface="Droid Sans Fallback"/>
              </a:rPr>
              <a:t>Zweite Ebene</a:t>
            </a:r>
            <a:r>
              <a:rPr lang="de-DE" sz="28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2400">
                <a:solidFill>
                  <a:srgbClr val="000000"/>
                </a:solidFill>
                <a:latin typeface="Arial"/>
                <a:ea typeface="Droid Sans Fallback"/>
              </a:rPr>
              <a:t>Dritte Ebene</a:t>
            </a:r>
            <a:r>
              <a:rPr lang="de-DE" sz="24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2000">
                <a:solidFill>
                  <a:srgbClr val="000000"/>
                </a:solidFill>
                <a:latin typeface="Arial"/>
                <a:ea typeface="Droid Sans Fallback"/>
              </a:rPr>
              <a:t>Vierte Ebene</a:t>
            </a:r>
            <a:r>
              <a:rPr lang="de-DE" sz="2000">
                <a:solidFill>
                  <a:srgbClr val="000000"/>
                </a:solidFill>
                <a:latin typeface="Arial"/>
                <a:ea typeface="Droid Sans Fallback"/>
              </a:rPr>
              <a:t>
</a:t>
            </a:r>
            <a:r>
              <a:rPr lang="de-DE" sz="2000">
                <a:solidFill>
                  <a:srgbClr val="000000"/>
                </a:solidFill>
                <a:latin typeface="Arial"/>
                <a:ea typeface="Droid Sans Fallback"/>
              </a:rPr>
              <a:t>Fünfte Ebene</a:t>
            </a:r>
            <a:endParaRPr/>
          </a:p>
        </p:txBody>
      </p:sp>
      <p:sp>
        <p:nvSpPr>
          <p:cNvPr id="788" name="PlaceHolder 3"/>
          <p:cNvSpPr>
            <a:spLocks noGrp="1"/>
          </p:cNvSpPr>
          <p:nvPr>
            <p:ph type="body"/>
          </p:nvPr>
        </p:nvSpPr>
        <p:spPr>
          <a:xfrm>
            <a:off x="504720" y="1581120"/>
            <a:ext cx="3316320" cy="51721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1400">
                <a:solidFill>
                  <a:srgbClr val="000000"/>
                </a:solidFill>
                <a:latin typeface="Arial"/>
                <a:ea typeface="Droid Sans Fallback"/>
              </a:rPr>
              <a:t>Textmasterformat bearbeiten</a:t>
            </a:r>
            <a:endParaRPr/>
          </a:p>
        </p:txBody>
      </p:sp>
      <p:sp>
        <p:nvSpPr>
          <p:cNvPr id="789" name="PlaceHolder 4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0" name="PlaceHolder 5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791" name="PlaceHolder 6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CB681E4B-D58B-4C3C-A607-9F1307088FEA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1976400" y="5291280"/>
            <a:ext cx="6048360" cy="62532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2000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/>
          </a:p>
        </p:txBody>
      </p:sp>
      <p:sp>
        <p:nvSpPr>
          <p:cNvPr id="827" name="PlaceHolder 2"/>
          <p:cNvSpPr>
            <a:spLocks noGrp="1"/>
          </p:cNvSpPr>
          <p:nvPr>
            <p:ph type="title"/>
          </p:nvPr>
        </p:nvSpPr>
        <p:spPr>
          <a:xfrm>
            <a:off x="1976400" y="674640"/>
            <a:ext cx="6048360" cy="45370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1976400" y="5916600"/>
            <a:ext cx="6048360" cy="8874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1400">
                <a:solidFill>
                  <a:srgbClr val="000000"/>
                </a:solidFill>
                <a:latin typeface="Arial"/>
                <a:ea typeface="Droid Sans Fallback"/>
              </a:rPr>
              <a:t>Textmasterformat bearbeiten</a:t>
            </a:r>
            <a:endParaRPr/>
          </a:p>
        </p:txBody>
      </p:sp>
      <p:sp>
        <p:nvSpPr>
          <p:cNvPr id="829" name="PlaceHolder 4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0" name="PlaceHolder 5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831" name="PlaceHolder 6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244AD9F0-129A-4F66-AC2D-631258CCDE82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504000" y="288360"/>
            <a:ext cx="7020000" cy="12477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6340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/>
          </a:p>
        </p:txBody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vert="vert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4620">
                <a:solidFill>
                  <a:srgbClr val="000000"/>
                </a:solidFill>
                <a:latin typeface="Arial"/>
                <a:ea typeface="Droid Sans Fallback"/>
              </a:rPr>
              <a:t>Textmasterformat bearbeiten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4050">
                <a:solidFill>
                  <a:srgbClr val="000000"/>
                </a:solidFill>
                <a:latin typeface="Arial"/>
                <a:ea typeface="Droid Sans Fallback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470">
                <a:solidFill>
                  <a:srgbClr val="000000"/>
                </a:solidFill>
                <a:latin typeface="Arial"/>
                <a:ea typeface="Droid Sans Fallback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900">
                <a:solidFill>
                  <a:srgbClr val="000000"/>
                </a:solidFill>
                <a:latin typeface="Arial"/>
                <a:ea typeface="Droid Sans Fallback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900">
                <a:solidFill>
                  <a:srgbClr val="000000"/>
                </a:solidFill>
                <a:latin typeface="Arial"/>
                <a:ea typeface="Droid Sans Fallback"/>
              </a:rPr>
              <a:t>Fünfte Ebene</a:t>
            </a:r>
            <a:endParaRPr/>
          </a:p>
        </p:txBody>
      </p:sp>
      <p:sp>
        <p:nvSpPr>
          <p:cNvPr id="868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9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870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6AC4608B-F697-4467-8715-4EB374C96E90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title"/>
          </p:nvPr>
        </p:nvSpPr>
        <p:spPr>
          <a:xfrm>
            <a:off x="7308720" y="289080"/>
            <a:ext cx="2266920" cy="5919840"/>
          </a:xfrm>
          <a:prstGeom prst="rect">
            <a:avLst/>
          </a:prstGeom>
        </p:spPr>
        <p:txBody>
          <a:bodyPr lIns="0" rIns="0" tIns="0" bIns="0" anchor="ctr" vert="vert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6340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/>
          </a:p>
        </p:txBody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503280" y="289080"/>
            <a:ext cx="6653160" cy="5919840"/>
          </a:xfrm>
          <a:prstGeom prst="rect">
            <a:avLst/>
          </a:prstGeom>
        </p:spPr>
        <p:txBody>
          <a:bodyPr lIns="0" rIns="0" tIns="0" bIns="0" vert="vert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4620">
                <a:solidFill>
                  <a:srgbClr val="000000"/>
                </a:solidFill>
                <a:latin typeface="Arial"/>
                <a:ea typeface="Droid Sans Fallback"/>
              </a:rPr>
              <a:t>Textmasterformat bearbeiten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4050">
                <a:solidFill>
                  <a:srgbClr val="000000"/>
                </a:solidFill>
                <a:latin typeface="Arial"/>
                <a:ea typeface="Droid Sans Fallback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470">
                <a:solidFill>
                  <a:srgbClr val="000000"/>
                </a:solidFill>
                <a:latin typeface="Arial"/>
                <a:ea typeface="Droid Sans Fallback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2900">
                <a:solidFill>
                  <a:srgbClr val="000000"/>
                </a:solidFill>
                <a:latin typeface="Arial"/>
                <a:ea typeface="Droid Sans Fallback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900">
                <a:solidFill>
                  <a:srgbClr val="000000"/>
                </a:solidFill>
                <a:latin typeface="Arial"/>
                <a:ea typeface="Droid Sans Fallback"/>
              </a:rPr>
              <a:t>Fünfte Ebene</a:t>
            </a:r>
            <a:endParaRPr/>
          </a:p>
        </p:txBody>
      </p:sp>
      <p:sp>
        <p:nvSpPr>
          <p:cNvPr id="907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8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909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F6B226E3-9972-49F6-89E5-7AC7087D5C81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58320" y="107640"/>
            <a:ext cx="7795080" cy="1607400"/>
          </a:xfrm>
          <a:prstGeom prst="rect">
            <a:avLst/>
          </a:prstGeom>
          <a:ln>
            <a:noFill/>
          </a:ln>
        </p:spPr>
      </p:pic>
      <p:sp>
        <p:nvSpPr>
          <p:cNvPr id="945" name="PlaceHolder 1"/>
          <p:cNvSpPr>
            <a:spLocks noGrp="1"/>
          </p:cNvSpPr>
          <p:nvPr>
            <p:ph type="title"/>
          </p:nvPr>
        </p:nvSpPr>
        <p:spPr>
          <a:xfrm>
            <a:off x="504000" y="287640"/>
            <a:ext cx="702036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/>
              <a:t>Klicken Sie, um das Format des Titeltextes zu bearbeiten</a:t>
            </a:r>
            <a:endParaRPr/>
          </a:p>
        </p:txBody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25000"/>
              <a:buFont typeface="StarSymbol"/>
              <a:buChar char=""/>
            </a:pPr>
            <a:r>
              <a:rPr lang="de-DE"/>
              <a:t>Klicken Sie, um die Formate des Gliederungstextes zu bearbeiten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de-DE"/>
              <a:t>Zweite Gliederungsebene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de-DE"/>
              <a:t>Dritte Gliederungsebene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de-DE"/>
              <a:t>Vierte Gliederungsebene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de-DE"/>
              <a:t>Fünfte Gliederungsebene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de-DE"/>
              <a:t>Sechste Gliederungsebene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de-DE"/>
              <a:t>Siebente Gliederungsebene</a:t>
            </a:r>
            <a:endParaRPr/>
          </a:p>
        </p:txBody>
      </p:sp>
      <p:sp>
        <p:nvSpPr>
          <p:cNvPr id="947" name="PlaceHolder 3"/>
          <p:cNvSpPr>
            <a:spLocks noGrp="1"/>
          </p:cNvSpPr>
          <p:nvPr>
            <p:ph type="dt"/>
          </p:nvPr>
        </p:nvSpPr>
        <p:spPr>
          <a:xfrm>
            <a:off x="504000" y="688608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de-DE" sz="1400"/>
              <a:t>&lt;Datum/Uhrzeit&gt;</a:t>
            </a:r>
            <a:endParaRPr/>
          </a:p>
        </p:txBody>
      </p:sp>
      <p:sp>
        <p:nvSpPr>
          <p:cNvPr id="948" name="PlaceHolder 4"/>
          <p:cNvSpPr>
            <a:spLocks noGrp="1"/>
          </p:cNvSpPr>
          <p:nvPr>
            <p:ph type="ftr"/>
          </p:nvPr>
        </p:nvSpPr>
        <p:spPr>
          <a:xfrm>
            <a:off x="3447000" y="6886080"/>
            <a:ext cx="319536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de-DE" sz="1400"/>
              <a:t>&lt;Fußzeile&gt;</a:t>
            </a:r>
            <a:endParaRPr/>
          </a:p>
        </p:txBody>
      </p:sp>
      <p:sp>
        <p:nvSpPr>
          <p:cNvPr id="949" name="PlaceHolder 5"/>
          <p:cNvSpPr>
            <a:spLocks noGrp="1"/>
          </p:cNvSpPr>
          <p:nvPr>
            <p:ph type="sldNum"/>
          </p:nvPr>
        </p:nvSpPr>
        <p:spPr>
          <a:xfrm>
            <a:off x="7227360" y="688608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49A4403E-E7F9-4CF0-97DB-943A739881BF}" type="slidenum">
              <a:rPr lang="de-DE" sz="1400"/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4400">
                <a:solidFill>
                  <a:srgbClr val="000000"/>
                </a:solidFill>
                <a:latin typeface="Arial"/>
                <a:ea typeface="Microsoft YaHei"/>
              </a:rPr>
              <a:t>Titelmasterformat durch Klicken bearbeiten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Microsoft YaHei"/>
              </a:rPr>
              <a:t>Textmasterformat bearbeiten</a:t>
            </a:r>
            <a:r>
              <a:rPr lang="de-DE" sz="32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2800">
                <a:solidFill>
                  <a:srgbClr val="000000"/>
                </a:solidFill>
                <a:latin typeface="Arial"/>
                <a:ea typeface="Microsoft YaHei"/>
              </a:rPr>
              <a:t>Zweite Ebene</a:t>
            </a:r>
            <a:r>
              <a:rPr lang="de-DE" sz="28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2400">
                <a:solidFill>
                  <a:srgbClr val="000000"/>
                </a:solidFill>
                <a:latin typeface="Arial"/>
                <a:ea typeface="Microsoft YaHei"/>
              </a:rPr>
              <a:t>Dritte Ebene</a:t>
            </a:r>
            <a:r>
              <a:rPr lang="de-DE" sz="24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Vierte Ebene</a:t>
            </a: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Fünfte Ebene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D3CCE526-2580-4E96-839C-D86394D8070F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97040" y="4857840"/>
            <a:ext cx="8567640" cy="1501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4000">
                <a:solidFill>
                  <a:srgbClr val="000000"/>
                </a:solidFill>
                <a:latin typeface="Arial"/>
                <a:ea typeface="Microsoft YaHei"/>
              </a:rPr>
              <a:t>Titelmasterformat durch Klicken bearbeiten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97040" y="3203640"/>
            <a:ext cx="8567640" cy="16542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000">
                <a:solidFill>
                  <a:srgbClr val="898989"/>
                </a:solidFill>
                <a:latin typeface="Arial"/>
                <a:ea typeface="Microsoft YaHei"/>
              </a:rPr>
              <a:t>Textmasterformat bearbeiten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5F89F1A5-7588-4770-80C3-F5E479EFE055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4400">
                <a:solidFill>
                  <a:srgbClr val="000000"/>
                </a:solidFill>
                <a:latin typeface="Arial"/>
                <a:ea typeface="Microsoft YaHei"/>
              </a:rPr>
              <a:t>Titelmasterformat durch Klicken bearbeiten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503280" y="1768320"/>
            <a:ext cx="4459320" cy="438480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Arial"/>
                <a:ea typeface="Microsoft YaHei"/>
              </a:rPr>
              <a:t>Textmasterformat bearbeiten</a:t>
            </a:r>
            <a:r>
              <a:rPr lang="de-DE" sz="28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2400">
                <a:solidFill>
                  <a:srgbClr val="000000"/>
                </a:solidFill>
                <a:latin typeface="Arial"/>
                <a:ea typeface="Microsoft YaHei"/>
              </a:rPr>
              <a:t>Zweite Ebene</a:t>
            </a:r>
            <a:r>
              <a:rPr lang="de-DE" sz="24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Dritte Ebene</a:t>
            </a: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>
                <a:solidFill>
                  <a:srgbClr val="000000"/>
                </a:solidFill>
                <a:latin typeface="Arial"/>
                <a:ea typeface="Microsoft YaHei"/>
              </a:rPr>
              <a:t>Vierte Ebene</a:t>
            </a:r>
            <a:r>
              <a:rPr lang="de-DE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>
                <a:solidFill>
                  <a:srgbClr val="000000"/>
                </a:solidFill>
                <a:latin typeface="Arial"/>
                <a:ea typeface="Microsoft YaHei"/>
              </a:rPr>
              <a:t>Fünfte Ebene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title"/>
          </p:nvPr>
        </p:nvSpPr>
        <p:spPr>
          <a:xfrm>
            <a:off x="5114880" y="1768320"/>
            <a:ext cx="4460760" cy="438480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Arial"/>
                <a:ea typeface="Microsoft YaHei"/>
              </a:rPr>
              <a:t>Textmasterformat bearbeiten</a:t>
            </a:r>
            <a:r>
              <a:rPr lang="de-DE" sz="28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2400">
                <a:solidFill>
                  <a:srgbClr val="000000"/>
                </a:solidFill>
                <a:latin typeface="Arial"/>
                <a:ea typeface="Microsoft YaHei"/>
              </a:rPr>
              <a:t>Zweite Ebene</a:t>
            </a:r>
            <a:r>
              <a:rPr lang="de-DE" sz="24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Dritte Ebene</a:t>
            </a: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>
                <a:solidFill>
                  <a:srgbClr val="000000"/>
                </a:solidFill>
                <a:latin typeface="Arial"/>
                <a:ea typeface="Microsoft YaHei"/>
              </a:rPr>
              <a:t>Vierte Ebene</a:t>
            </a:r>
            <a:r>
              <a:rPr lang="de-DE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>
                <a:solidFill>
                  <a:srgbClr val="000000"/>
                </a:solidFill>
                <a:latin typeface="Arial"/>
                <a:ea typeface="Microsoft YaHei"/>
              </a:rPr>
              <a:t>Fünfte Ebene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5B351823-CD5D-494E-820D-C6FF472B8393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720" cy="125892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4400">
                <a:solidFill>
                  <a:srgbClr val="000000"/>
                </a:solidFill>
                <a:latin typeface="Arial"/>
                <a:ea typeface="Microsoft YaHei"/>
              </a:rPr>
              <a:t>Titelmasterformat durch Klicken bearbeiten</a:t>
            </a:r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720" y="1692360"/>
            <a:ext cx="4452840" cy="7048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2400">
                <a:solidFill>
                  <a:srgbClr val="000000"/>
                </a:solidFill>
                <a:latin typeface="Arial"/>
                <a:ea typeface="Microsoft YaHei"/>
              </a:rPr>
              <a:t>Textmasterformat bearbeiten</a:t>
            </a:r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title"/>
          </p:nvPr>
        </p:nvSpPr>
        <p:spPr>
          <a:xfrm>
            <a:off x="504720" y="2397240"/>
            <a:ext cx="4452840" cy="435600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Arial"/>
                <a:ea typeface="Microsoft YaHei"/>
              </a:rPr>
              <a:t>Textmasterformat bearbeiten</a:t>
            </a:r>
            <a:r>
              <a:rPr lang="de-DE" sz="24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Zweite Ebene</a:t>
            </a: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>
                <a:solidFill>
                  <a:srgbClr val="000000"/>
                </a:solidFill>
                <a:latin typeface="Arial"/>
                <a:ea typeface="Microsoft YaHei"/>
              </a:rPr>
              <a:t>Dritte Ebene</a:t>
            </a:r>
            <a:r>
              <a:rPr lang="de-DE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1600">
                <a:solidFill>
                  <a:srgbClr val="000000"/>
                </a:solidFill>
                <a:latin typeface="Arial"/>
                <a:ea typeface="Microsoft YaHei"/>
              </a:rPr>
              <a:t>Vierte Ebene</a:t>
            </a:r>
            <a:r>
              <a:rPr lang="de-DE" sz="16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1600">
                <a:solidFill>
                  <a:srgbClr val="000000"/>
                </a:solidFill>
                <a:latin typeface="Arial"/>
                <a:ea typeface="Microsoft YaHei"/>
              </a:rPr>
              <a:t>Fünfte Ebene</a:t>
            </a:r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5121360" y="1692360"/>
            <a:ext cx="4456080" cy="7048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2400">
                <a:solidFill>
                  <a:srgbClr val="000000"/>
                </a:solidFill>
                <a:latin typeface="Arial"/>
                <a:ea typeface="Microsoft YaHei"/>
              </a:rPr>
              <a:t>Textmasterformat bearbeiten</a:t>
            </a:r>
            <a:endParaRPr/>
          </a:p>
        </p:txBody>
      </p:sp>
      <p:sp>
        <p:nvSpPr>
          <p:cNvPr id="200" name="PlaceHolder 5"/>
          <p:cNvSpPr>
            <a:spLocks noGrp="1"/>
          </p:cNvSpPr>
          <p:nvPr>
            <p:ph type="title"/>
          </p:nvPr>
        </p:nvSpPr>
        <p:spPr>
          <a:xfrm>
            <a:off x="5121360" y="2397240"/>
            <a:ext cx="4456080" cy="435600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2400">
                <a:solidFill>
                  <a:srgbClr val="000000"/>
                </a:solidFill>
                <a:latin typeface="Arial"/>
                <a:ea typeface="Microsoft YaHei"/>
              </a:rPr>
              <a:t>Textmasterformat bearbeiten</a:t>
            </a:r>
            <a:r>
              <a:rPr lang="de-DE" sz="24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Zweite Ebene</a:t>
            </a: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>
                <a:solidFill>
                  <a:srgbClr val="000000"/>
                </a:solidFill>
                <a:latin typeface="Arial"/>
                <a:ea typeface="Microsoft YaHei"/>
              </a:rPr>
              <a:t>Dritte Ebene</a:t>
            </a:r>
            <a:r>
              <a:rPr lang="de-DE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1600">
                <a:solidFill>
                  <a:srgbClr val="000000"/>
                </a:solidFill>
                <a:latin typeface="Arial"/>
                <a:ea typeface="Microsoft YaHei"/>
              </a:rPr>
              <a:t>Vierte Ebene</a:t>
            </a:r>
            <a:r>
              <a:rPr lang="de-DE" sz="16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1600">
                <a:solidFill>
                  <a:srgbClr val="000000"/>
                </a:solidFill>
                <a:latin typeface="Arial"/>
                <a:ea typeface="Microsoft YaHei"/>
              </a:rPr>
              <a:t>Fünfte Ebene</a:t>
            </a:r>
            <a:endParaRPr/>
          </a:p>
        </p:txBody>
      </p:sp>
      <p:sp>
        <p:nvSpPr>
          <p:cNvPr id="201" name="PlaceHolder 6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7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203" name="PlaceHolder 8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6A5234B8-6BA8-453F-9768-EBA02C7F06F0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4400">
                <a:solidFill>
                  <a:srgbClr val="000000"/>
                </a:solidFill>
                <a:latin typeface="Arial"/>
                <a:ea typeface="Microsoft YaHei"/>
              </a:rPr>
              <a:t>Titelmasterformat durch Klicken bearbeiten</a:t>
            </a:r>
            <a:endParaRPr/>
          </a:p>
        </p:txBody>
      </p:sp>
      <p:sp>
        <p:nvSpPr>
          <p:cNvPr id="239" name="PlaceHolder 2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241" name="PlaceHolder 4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9B21DD6B-127A-4652-890C-505E6BFFA5A9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278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FAD757BD-70A1-4DC7-BBC0-EA31A87E8511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720" y="301680"/>
            <a:ext cx="3316320" cy="127944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2000">
                <a:solidFill>
                  <a:srgbClr val="000000"/>
                </a:solidFill>
                <a:latin typeface="Arial"/>
                <a:ea typeface="Microsoft YaHei"/>
              </a:rPr>
              <a:t>Titelmasterformat durch Klicken bearbeiten</a:t>
            </a:r>
            <a:endParaRPr/>
          </a:p>
        </p:txBody>
      </p:sp>
      <p:sp>
        <p:nvSpPr>
          <p:cNvPr id="314" name="PlaceHolder 2"/>
          <p:cNvSpPr>
            <a:spLocks noGrp="1"/>
          </p:cNvSpPr>
          <p:nvPr>
            <p:ph type="title"/>
          </p:nvPr>
        </p:nvSpPr>
        <p:spPr>
          <a:xfrm>
            <a:off x="3941640" y="301680"/>
            <a:ext cx="5635800" cy="6451560"/>
          </a:xfrm>
          <a:prstGeom prst="rect">
            <a:avLst/>
          </a:prstGeom>
        </p:spPr>
        <p:txBody>
          <a:bodyPr lIns="0" rIns="0" tIns="0" bIns="0"/>
          <a:p>
            <a:pPr algn="ctr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Microsoft YaHei"/>
              </a:rPr>
              <a:t>Textmasterformat bearbeiten</a:t>
            </a:r>
            <a:r>
              <a:rPr lang="de-DE" sz="32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2800">
                <a:solidFill>
                  <a:srgbClr val="000000"/>
                </a:solidFill>
                <a:latin typeface="Arial"/>
                <a:ea typeface="Microsoft YaHei"/>
              </a:rPr>
              <a:t>Zweite Ebene</a:t>
            </a:r>
            <a:r>
              <a:rPr lang="de-DE" sz="28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2400">
                <a:solidFill>
                  <a:srgbClr val="000000"/>
                </a:solidFill>
                <a:latin typeface="Arial"/>
                <a:ea typeface="Microsoft YaHei"/>
              </a:rPr>
              <a:t>Dritte Ebene</a:t>
            </a:r>
            <a:r>
              <a:rPr lang="de-DE" sz="24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Vierte Ebene</a:t>
            </a: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
</a:t>
            </a:r>
            <a:r>
              <a:rPr lang="de-DE" sz="2000">
                <a:solidFill>
                  <a:srgbClr val="000000"/>
                </a:solidFill>
                <a:latin typeface="Arial"/>
                <a:ea typeface="Microsoft YaHei"/>
              </a:rPr>
              <a:t>Fünfte Ebene</a:t>
            </a:r>
            <a:endParaRPr/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504720" y="1581120"/>
            <a:ext cx="3316320" cy="51721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1400">
                <a:solidFill>
                  <a:srgbClr val="000000"/>
                </a:solidFill>
                <a:latin typeface="Arial"/>
                <a:ea typeface="Microsoft YaHei"/>
              </a:rPr>
              <a:t>Textmasterformat bearbeiten</a:t>
            </a:r>
            <a:endParaRPr/>
          </a:p>
        </p:txBody>
      </p:sp>
      <p:sp>
        <p:nvSpPr>
          <p:cNvPr id="316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7" name="PlaceHolder 5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Ctr="1"/>
          <a:p>
            <a:endParaRPr/>
          </a:p>
        </p:txBody>
      </p:sp>
      <p:sp>
        <p:nvSpPr>
          <p:cNvPr id="318" name="PlaceHolder 6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1093DDCE-F516-4FDB-B9DA-EF270BC1AE59}" type="slidenum">
              <a:rPr lang="de-DE" sz="1400">
                <a:solidFill>
                  <a:srgbClr val="000000"/>
                </a:solidFill>
                <a:latin typeface="Times New Roman"/>
                <a:ea typeface="Lucida Sans Unicode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8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8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8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28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28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slideLayout" Target="../slideLayouts/slideLayout28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28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slideLayout" Target="../slideLayouts/slideLayout28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slideLayout" Target="../slideLayouts/slideLayout28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8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8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8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1" lang="de-DE" sz="4000" u="sng">
                <a:solidFill>
                  <a:srgbClr val="000000"/>
                </a:solidFill>
                <a:latin typeface="Arial"/>
                <a:ea typeface="Droid Sans Fallback"/>
              </a:rPr>
              <a:t>Choosing and setup SCM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85" name="TextShape 2"/>
          <p:cNvSpPr txBox="1"/>
          <p:nvPr/>
        </p:nvSpPr>
        <p:spPr>
          <a:xfrm>
            <a:off x="936000" y="50868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TextShape 1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06" name="Grafik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360" y="1944000"/>
            <a:ext cx="9791640" cy="5184000"/>
          </a:xfrm>
          <a:prstGeom prst="rect">
            <a:avLst/>
          </a:prstGeom>
          <a:ln w="25560">
            <a:noFill/>
          </a:ln>
        </p:spPr>
      </p:pic>
      <p:sp>
        <p:nvSpPr>
          <p:cNvPr id="1007" name="CustomShape 2"/>
          <p:cNvSpPr/>
          <p:nvPr/>
        </p:nvSpPr>
        <p:spPr>
          <a:xfrm>
            <a:off x="1872000" y="3096000"/>
            <a:ext cx="1152000" cy="288000"/>
          </a:xfrm>
          <a:prstGeom prst="rect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08" name="CustomShape 3"/>
          <p:cNvSpPr/>
          <p:nvPr/>
        </p:nvSpPr>
        <p:spPr>
          <a:xfrm>
            <a:off x="4968000" y="4176000"/>
            <a:ext cx="648000" cy="1296000"/>
          </a:xfrm>
          <a:prstGeom prst="rect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09" name="CustomShape 4"/>
          <p:cNvSpPr/>
          <p:nvPr/>
        </p:nvSpPr>
        <p:spPr>
          <a:xfrm>
            <a:off x="5904000" y="2232000"/>
            <a:ext cx="1512000" cy="216000"/>
          </a:xfrm>
          <a:prstGeom prst="rect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10" name="CustomShape 5"/>
          <p:cNvSpPr/>
          <p:nvPr/>
        </p:nvSpPr>
        <p:spPr>
          <a:xfrm>
            <a:off x="4104000" y="1872000"/>
            <a:ext cx="288000" cy="720000"/>
          </a:xfrm>
          <a:prstGeom prst="rect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>
                <p:childTnLst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freeze">
                      <p:stCondLst>
                        <p:cond delay="indefinite"/>
                      </p:stCondLst>
                      <p:childTnLst>
                        <p:par>
                          <p:cTn id="23" fill="freeze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2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freeze">
                      <p:stCondLst>
                        <p:cond delay="indefinite"/>
                      </p:stCondLst>
                      <p:childTnLst>
                        <p:par>
                          <p:cTn id="33" fill="freeze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TextShape 1"/>
          <p:cNvSpPr txBox="1"/>
          <p:nvPr/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3200" u="sng">
                <a:solidFill>
                  <a:srgbClr val="000000"/>
                </a:solidFill>
                <a:latin typeface="Arial"/>
                <a:ea typeface="Droid Sans Fallback"/>
              </a:rPr>
              <a:t>Setup GitHub on Eclipse: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Download eGit from Eclipse Marktplace</a:t>
            </a:r>
            <a:endParaRPr/>
          </a:p>
        </p:txBody>
      </p:sp>
      <p:sp>
        <p:nvSpPr>
          <p:cNvPr id="1012" name="TextShape 2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13" name="Grafik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8760" y="3037680"/>
            <a:ext cx="8424000" cy="4392000"/>
          </a:xfrm>
          <a:prstGeom prst="rect">
            <a:avLst/>
          </a:prstGeom>
          <a:ln w="25560"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TextShape 1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15" name="Grafik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0" y="1728000"/>
            <a:ext cx="3931560" cy="5734440"/>
          </a:xfrm>
          <a:prstGeom prst="rect">
            <a:avLst/>
          </a:prstGeom>
          <a:ln w="25560">
            <a:noFill/>
          </a:ln>
        </p:spPr>
      </p:pic>
      <p:sp>
        <p:nvSpPr>
          <p:cNvPr id="1016" name="TextShape 2"/>
          <p:cNvSpPr txBox="1"/>
          <p:nvPr/>
        </p:nvSpPr>
        <p:spPr>
          <a:xfrm>
            <a:off x="72000" y="1944000"/>
            <a:ext cx="5065200" cy="236916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de-DE" sz="3200" u="sng">
                <a:solidFill>
                  <a:srgbClr val="000000"/>
                </a:solidFill>
                <a:latin typeface="Arial"/>
                <a:ea typeface="Microsoft YaHei"/>
              </a:rPr>
              <a:t>Setup GitHub on Eclipse: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Microsoft YaHei"/>
              </a:rPr>
              <a:t>there are different addons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Arial"/>
                <a:ea typeface="Microsoft YaHei"/>
              </a:rPr>
              <a:t>that works with GitHub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TextShape 1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18" name="Grafik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760" y="1944000"/>
            <a:ext cx="9648000" cy="4896000"/>
          </a:xfrm>
          <a:prstGeom prst="rect">
            <a:avLst/>
          </a:prstGeom>
          <a:ln w="25560"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TextShape 1"/>
          <p:cNvSpPr txBox="1"/>
          <p:nvPr/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3200" u="sng">
                <a:solidFill>
                  <a:srgbClr val="000000"/>
                </a:solidFill>
                <a:latin typeface="Arial"/>
                <a:ea typeface="Droid Sans Fallback"/>
              </a:rPr>
              <a:t>Setup GitHub on Eclipse: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Add the eGit view to your interface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Add the local GitRepository or load a repository from GitHub server</a:t>
            </a:r>
            <a:endParaRPr/>
          </a:p>
        </p:txBody>
      </p:sp>
      <p:sp>
        <p:nvSpPr>
          <p:cNvPr id="1020" name="TextShape 2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Shape 1"/>
          <p:cNvSpPr txBox="1"/>
          <p:nvPr/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3200" u="sng">
                <a:solidFill>
                  <a:srgbClr val="000000"/>
                </a:solidFill>
                <a:latin typeface="Arial"/>
                <a:ea typeface="Droid Sans Fallback"/>
              </a:rPr>
              <a:t>Setup GitHub in eclpise: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How to upload new or modified project code:</a:t>
            </a: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	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Create new code part or modify old versions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Add the data to the repository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Confirm your changes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Upload confirmed changes</a:t>
            </a:r>
            <a:endParaRPr/>
          </a:p>
        </p:txBody>
      </p:sp>
      <p:sp>
        <p:nvSpPr>
          <p:cNvPr id="1022" name="TextShape 2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extShape 1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24" name="Grafik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6000" y="2016000"/>
            <a:ext cx="8642160" cy="4468320"/>
          </a:xfrm>
          <a:prstGeom prst="rect">
            <a:avLst/>
          </a:prstGeom>
          <a:ln w="25560"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Grafik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" y="1800000"/>
            <a:ext cx="4680000" cy="5616000"/>
          </a:xfrm>
          <a:prstGeom prst="rect">
            <a:avLst/>
          </a:prstGeom>
          <a:ln w="25560">
            <a:noFill/>
          </a:ln>
        </p:spPr>
      </p:pic>
      <p:pic>
        <p:nvPicPr>
          <p:cNvPr id="1026" name="Grafik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25320" y="1728000"/>
            <a:ext cx="2974680" cy="2802960"/>
          </a:xfrm>
          <a:prstGeom prst="rect">
            <a:avLst/>
          </a:prstGeom>
          <a:ln w="25560">
            <a:noFill/>
          </a:ln>
        </p:spPr>
      </p:pic>
      <p:pic>
        <p:nvPicPr>
          <p:cNvPr id="1027" name="Grafik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88000" y="4680000"/>
            <a:ext cx="4094280" cy="2747880"/>
          </a:xfrm>
          <a:prstGeom prst="rect">
            <a:avLst/>
          </a:prstGeom>
          <a:ln w="25560">
            <a:noFill/>
          </a:ln>
        </p:spPr>
      </p:pic>
      <p:sp>
        <p:nvSpPr>
          <p:cNvPr id="1028" name="CustomShape 1"/>
          <p:cNvSpPr/>
          <p:nvPr/>
        </p:nvSpPr>
        <p:spPr>
          <a:xfrm>
            <a:off x="3960000" y="3384000"/>
            <a:ext cx="2016000" cy="151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29" name="CustomShape 2"/>
          <p:cNvSpPr/>
          <p:nvPr/>
        </p:nvSpPr>
        <p:spPr>
          <a:xfrm>
            <a:off x="7344000" y="4530960"/>
            <a:ext cx="432000" cy="437040"/>
          </a:xfrm>
          <a:prstGeom prst="rect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030" name="TextShape 3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>
                <p:childTnLst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Shape 1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32" name="Grafik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25680" y="1730520"/>
            <a:ext cx="5134320" cy="5685480"/>
          </a:xfrm>
          <a:prstGeom prst="rect">
            <a:avLst/>
          </a:prstGeom>
          <a:ln w="25560"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Shape 1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34" name="Grafik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1944000"/>
            <a:ext cx="5337000" cy="4869000"/>
          </a:xfrm>
          <a:prstGeom prst="rect">
            <a:avLst/>
          </a:prstGeom>
          <a:ln w="25560">
            <a:noFill/>
          </a:ln>
        </p:spPr>
      </p:pic>
      <p:pic>
        <p:nvPicPr>
          <p:cNvPr id="1035" name="Grafik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325640" y="3768840"/>
            <a:ext cx="1962360" cy="695160"/>
          </a:xfrm>
          <a:prstGeom prst="rect">
            <a:avLst/>
          </a:prstGeom>
          <a:ln w="25560">
            <a:noFill/>
          </a:ln>
        </p:spPr>
      </p:pic>
      <p:sp>
        <p:nvSpPr>
          <p:cNvPr id="1036" name="CustomShape 2"/>
          <p:cNvSpPr/>
          <p:nvPr/>
        </p:nvSpPr>
        <p:spPr>
          <a:xfrm>
            <a:off x="5904000" y="3888000"/>
            <a:ext cx="1152000" cy="504000"/>
          </a:xfrm>
          <a:prstGeom prst="rect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55" dur="indefinite" restart="never" nodeType="tmRoot">
          <p:childTnLst>
            <p:seq>
              <p:cTn id="56" nodeType="mainSeq">
                <p:childTnLst>
                  <p:par>
                    <p:cTn id="57" fill="freeze">
                      <p:stCondLst>
                        <p:cond delay="indefinite"/>
                      </p:stCondLst>
                      <p:childTnLst>
                        <p:par>
                          <p:cTn id="58" fill="freeze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2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TextShape 1"/>
          <p:cNvSpPr txBox="1"/>
          <p:nvPr/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3200" u="sng">
                <a:solidFill>
                  <a:srgbClr val="000000"/>
                </a:solidFill>
                <a:latin typeface="Arial"/>
                <a:ea typeface="Droid Sans Fallback"/>
              </a:rPr>
              <a:t>INDEX: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criteria for choosing a SCM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account creation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team management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setup repositories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setup GitHub on windows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setup GitHub in Eclipse</a:t>
            </a:r>
            <a:endParaRPr/>
          </a:p>
        </p:txBody>
      </p:sp>
      <p:sp>
        <p:nvSpPr>
          <p:cNvPr id="987" name="TextShape 2"/>
          <p:cNvSpPr txBox="1"/>
          <p:nvPr/>
        </p:nvSpPr>
        <p:spPr>
          <a:xfrm>
            <a:off x="936000" y="50904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Shape 1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38" name="Grafik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807560"/>
            <a:ext cx="4680000" cy="5680440"/>
          </a:xfrm>
          <a:prstGeom prst="rect">
            <a:avLst/>
          </a:prstGeom>
          <a:ln w="25560">
            <a:noFill/>
          </a:ln>
        </p:spPr>
      </p:pic>
      <p:pic>
        <p:nvPicPr>
          <p:cNvPr id="1039" name="Grafik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320" y="3321000"/>
            <a:ext cx="3820680" cy="1791000"/>
          </a:xfrm>
          <a:prstGeom prst="rect">
            <a:avLst/>
          </a:prstGeom>
          <a:ln w="25560">
            <a:noFill/>
          </a:ln>
        </p:spPr>
      </p:pic>
      <p:sp>
        <p:nvSpPr>
          <p:cNvPr id="1040" name="CustomShape 2"/>
          <p:cNvSpPr/>
          <p:nvPr/>
        </p:nvSpPr>
        <p:spPr>
          <a:xfrm>
            <a:off x="4896000" y="3816000"/>
            <a:ext cx="1008000" cy="504000"/>
          </a:xfrm>
          <a:prstGeom prst="rect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</p:spTree>
  </p:cSld>
  <p:timing>
    <p:tnLst>
      <p:par>
        <p:cTn id="65" dur="indefinite" restart="never" nodeType="tmRoot">
          <p:childTnLst>
            <p:seq>
              <p:cTn id="66" nodeType="mainSeq">
                <p:childTnLst>
                  <p:par>
                    <p:cTn id="67" fill="freeze">
                      <p:stCondLst>
                        <p:cond delay="indefinite"/>
                      </p:stCondLst>
                      <p:childTnLst>
                        <p:par>
                          <p:cTn id="68" fill="freeze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Shape 1"/>
          <p:cNvSpPr txBox="1"/>
          <p:nvPr/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4620" u="sng">
                <a:solidFill>
                  <a:srgbClr val="000000"/>
                </a:solidFill>
                <a:latin typeface="Arial"/>
                <a:ea typeface="Droid Sans Fallback"/>
              </a:rPr>
              <a:t>Thank you for your attention</a:t>
            </a:r>
            <a:endParaRPr/>
          </a:p>
        </p:txBody>
      </p:sp>
      <p:sp>
        <p:nvSpPr>
          <p:cNvPr id="1042" name="TextShape 2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extShape 1"/>
          <p:cNvSpPr txBox="1"/>
          <p:nvPr/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4620" u="sng">
                <a:solidFill>
                  <a:srgbClr val="000000"/>
                </a:solidFill>
                <a:latin typeface="Arial"/>
                <a:ea typeface="Droid Sans Fallback"/>
              </a:rPr>
              <a:t>Sources: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4620">
                <a:solidFill>
                  <a:srgbClr val="000000"/>
                </a:solidFill>
                <a:latin typeface="Arial"/>
                <a:ea typeface="Droid Sans Fallback"/>
              </a:rPr>
              <a:t>https://github.com/</a:t>
            </a:r>
            <a:endParaRPr/>
          </a:p>
        </p:txBody>
      </p:sp>
      <p:sp>
        <p:nvSpPr>
          <p:cNvPr id="1044" name="TextShape 2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TextShape 1"/>
          <p:cNvSpPr txBox="1"/>
          <p:nvPr/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3200" u="sng">
                <a:solidFill>
                  <a:srgbClr val="000000"/>
                </a:solidFill>
                <a:latin typeface="Arial"/>
                <a:ea typeface="Droid Sans Fallback"/>
              </a:rPr>
              <a:t>Criteria for choosing a SCM: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defintion and tracking of processes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documentaion of all procedures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version control and conflict management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management of requirements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access control</a:t>
            </a:r>
            <a:endParaRPr/>
          </a:p>
        </p:txBody>
      </p:sp>
      <p:sp>
        <p:nvSpPr>
          <p:cNvPr id="989" name="TextShape 2"/>
          <p:cNvSpPr txBox="1"/>
          <p:nvPr/>
        </p:nvSpPr>
        <p:spPr>
          <a:xfrm>
            <a:off x="936000" y="50904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TextShape 1"/>
          <p:cNvSpPr txBox="1"/>
          <p:nvPr/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3200" u="sng">
                <a:solidFill>
                  <a:srgbClr val="000000"/>
                </a:solidFill>
                <a:latin typeface="Arial"/>
                <a:ea typeface="Droid Sans Fallback"/>
              </a:rPr>
              <a:t>Account creation(GitHub):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visit the GitHub homepage </a:t>
            </a: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https://github.com/</a:t>
            </a:r>
            <a:endParaRPr/>
          </a:p>
        </p:txBody>
      </p:sp>
      <p:sp>
        <p:nvSpPr>
          <p:cNvPr id="991" name="TextShape 2"/>
          <p:cNvSpPr txBox="1"/>
          <p:nvPr/>
        </p:nvSpPr>
        <p:spPr>
          <a:xfrm>
            <a:off x="936000" y="50940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92" name="Grafik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360" y="3384000"/>
            <a:ext cx="9791640" cy="3528000"/>
          </a:xfrm>
          <a:prstGeom prst="rect">
            <a:avLst/>
          </a:prstGeom>
          <a:ln w="255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rafik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48000" y="1728000"/>
            <a:ext cx="5727960" cy="5833440"/>
          </a:xfrm>
          <a:prstGeom prst="rect">
            <a:avLst/>
          </a:prstGeom>
          <a:ln w="25560">
            <a:noFill/>
          </a:ln>
        </p:spPr>
      </p:pic>
      <p:sp>
        <p:nvSpPr>
          <p:cNvPr id="994" name="TextShape 1"/>
          <p:cNvSpPr txBox="1"/>
          <p:nvPr/>
        </p:nvSpPr>
        <p:spPr>
          <a:xfrm>
            <a:off x="0" y="3151080"/>
            <a:ext cx="4195800" cy="28249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de-DE" sz="3200" u="sng">
                <a:solidFill>
                  <a:srgbClr val="000000"/>
                </a:solidFill>
                <a:latin typeface="Arial"/>
                <a:ea typeface="Microsoft YaHei"/>
              </a:rPr>
              <a:t>Account creation</a:t>
            </a:r>
            <a:endParaRPr/>
          </a:p>
          <a:p>
            <a:pPr>
              <a:lnSpc>
                <a:spcPct val="100000"/>
              </a:lnSpc>
            </a:pPr>
            <a:r>
              <a:rPr b="1" lang="de-DE" sz="3200" u="sng">
                <a:solidFill>
                  <a:srgbClr val="000000"/>
                </a:solidFill>
                <a:latin typeface="Arial"/>
                <a:ea typeface="Microsoft YaHei"/>
              </a:rPr>
              <a:t>(GitHub):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lang="de-DE" sz="3200">
                <a:solidFill>
                  <a:srgbClr val="000000"/>
                </a:solidFill>
                <a:latin typeface="Arial"/>
                <a:ea typeface="Microsoft YaHei"/>
              </a:rPr>
              <a:t>fillout the registration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Arial"/>
                <a:ea typeface="Microsoft YaHei"/>
              </a:rPr>
              <a:t>sheet and follow the</a:t>
            </a:r>
            <a:endParaRPr/>
          </a:p>
          <a:p>
            <a:pPr>
              <a:lnSpc>
                <a:spcPct val="100000"/>
              </a:lnSpc>
            </a:pPr>
            <a:r>
              <a:rPr lang="de-DE" sz="3200">
                <a:solidFill>
                  <a:srgbClr val="000000"/>
                </a:solidFill>
                <a:latin typeface="Arial"/>
                <a:ea typeface="Microsoft YaHei"/>
              </a:rPr>
              <a:t>registration steps</a:t>
            </a:r>
            <a:endParaRPr/>
          </a:p>
        </p:txBody>
      </p:sp>
      <p:sp>
        <p:nvSpPr>
          <p:cNvPr id="995" name="TextShape 2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TextShape 1"/>
          <p:cNvSpPr txBox="1"/>
          <p:nvPr/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3200" u="sng">
                <a:solidFill>
                  <a:srgbClr val="000000"/>
                </a:solidFill>
                <a:latin typeface="Arial"/>
                <a:ea typeface="Droid Sans Fallback"/>
              </a:rPr>
              <a:t>Team management: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create new organisation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invite team members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create workspace by creating the first repository (directory)</a:t>
            </a:r>
            <a:endParaRPr/>
          </a:p>
        </p:txBody>
      </p:sp>
      <p:sp>
        <p:nvSpPr>
          <p:cNvPr id="997" name="TextShape 2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TextShape 1"/>
          <p:cNvSpPr txBox="1"/>
          <p:nvPr/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3200" u="sng">
                <a:solidFill>
                  <a:srgbClr val="000000"/>
                </a:solidFill>
                <a:latin typeface="Arial"/>
                <a:ea typeface="Droid Sans Fallback"/>
              </a:rPr>
              <a:t>Setup repositorys: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create repository in your new organization by following the GitHub instructions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repository is a reference to a folder or directory on a local computer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create a README.txt for each repository</a:t>
            </a:r>
            <a:endParaRPr/>
          </a:p>
        </p:txBody>
      </p:sp>
      <p:sp>
        <p:nvSpPr>
          <p:cNvPr id="999" name="TextShape 2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TextShape 1"/>
          <p:cNvSpPr txBox="1"/>
          <p:nvPr/>
        </p:nvSpPr>
        <p:spPr>
          <a:xfrm>
            <a:off x="504000" y="1823760"/>
            <a:ext cx="9072720" cy="43840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b="1" lang="de-DE" sz="3200" u="sng">
                <a:solidFill>
                  <a:srgbClr val="000000"/>
                </a:solidFill>
                <a:latin typeface="Arial"/>
                <a:ea typeface="Droid Sans Fallback"/>
              </a:rPr>
              <a:t>Setup GitHub on Windows: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download the GitHub client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you can use the interface based or the shell based software for repository management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login to GitHub through the client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de-DE" sz="3200">
                <a:solidFill>
                  <a:srgbClr val="000000"/>
                </a:solidFill>
                <a:latin typeface="Arial"/>
                <a:ea typeface="Droid Sans Fallback"/>
              </a:rPr>
              <a:t>look up your repositories and create local clones of the repository you need</a:t>
            </a:r>
            <a:endParaRPr/>
          </a:p>
        </p:txBody>
      </p:sp>
      <p:sp>
        <p:nvSpPr>
          <p:cNvPr id="1001" name="TextShape 2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TextShape 1"/>
          <p:cNvSpPr txBox="1"/>
          <p:nvPr/>
        </p:nvSpPr>
        <p:spPr>
          <a:xfrm>
            <a:off x="936000" y="509760"/>
            <a:ext cx="5590800" cy="715320"/>
          </a:xfrm>
          <a:prstGeom prst="rect">
            <a:avLst/>
          </a:prstGeom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DE" sz="2600">
                <a:solidFill>
                  <a:srgbClr val="ffffff"/>
                </a:solidFill>
                <a:latin typeface="Arial"/>
                <a:ea typeface="Microsoft YaHei"/>
              </a:rPr>
              <a:t>Software Engineering Desing Project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03" name="Grafik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1728000"/>
            <a:ext cx="9720000" cy="5472000"/>
          </a:xfrm>
          <a:prstGeom prst="rect">
            <a:avLst/>
          </a:prstGeom>
          <a:ln w="25560">
            <a:noFill/>
          </a:ln>
        </p:spPr>
      </p:pic>
      <p:sp>
        <p:nvSpPr>
          <p:cNvPr id="1004" name="CustomShape 2"/>
          <p:cNvSpPr/>
          <p:nvPr/>
        </p:nvSpPr>
        <p:spPr>
          <a:xfrm>
            <a:off x="720000" y="3168000"/>
            <a:ext cx="648000" cy="144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