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3D2"/>
    <a:srgbClr val="A7A19E"/>
    <a:srgbClr val="4E423C"/>
    <a:srgbClr val="21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06439-89FE-4CA1-8278-85731E10D88F}" v="37" dt="2022-11-05T16:48:05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ovesti" userId="d647de4fd5d777e4" providerId="LiveId" clId="{22806439-89FE-4CA1-8278-85731E10D88F}"/>
    <pc:docChg chg="undo redo custSel addSld modSld">
      <pc:chgData name="Gabriel Rovesti" userId="d647de4fd5d777e4" providerId="LiveId" clId="{22806439-89FE-4CA1-8278-85731E10D88F}" dt="2022-11-05T16:53:21.641" v="1199" actId="20577"/>
      <pc:docMkLst>
        <pc:docMk/>
      </pc:docMkLst>
      <pc:sldChg chg="addSp modSp mod">
        <pc:chgData name="Gabriel Rovesti" userId="d647de4fd5d777e4" providerId="LiveId" clId="{22806439-89FE-4CA1-8278-85731E10D88F}" dt="2022-11-05T16:52:29.307" v="1160" actId="1076"/>
        <pc:sldMkLst>
          <pc:docMk/>
          <pc:sldMk cId="726716261" sldId="256"/>
        </pc:sldMkLst>
        <pc:spChg chg="mod">
          <ac:chgData name="Gabriel Rovesti" userId="d647de4fd5d777e4" providerId="LiveId" clId="{22806439-89FE-4CA1-8278-85731E10D88F}" dt="2022-11-05T16:09:23.224" v="214" actId="20577"/>
          <ac:spMkLst>
            <pc:docMk/>
            <pc:sldMk cId="726716261" sldId="256"/>
            <ac:spMk id="2" creationId="{9E2C5409-46BB-AC54-BB44-4965A6DDF8CA}"/>
          </ac:spMkLst>
        </pc:spChg>
        <pc:spChg chg="mod">
          <ac:chgData name="Gabriel Rovesti" userId="d647de4fd5d777e4" providerId="LiveId" clId="{22806439-89FE-4CA1-8278-85731E10D88F}" dt="2022-11-05T16:09:43.247" v="250" actId="1076"/>
          <ac:spMkLst>
            <pc:docMk/>
            <pc:sldMk cId="726716261" sldId="256"/>
            <ac:spMk id="3" creationId="{103FBD10-7A89-6591-7B58-09647F8ECF9C}"/>
          </ac:spMkLst>
        </pc:spChg>
        <pc:spChg chg="add mod">
          <ac:chgData name="Gabriel Rovesti" userId="d647de4fd5d777e4" providerId="LiveId" clId="{22806439-89FE-4CA1-8278-85731E10D88F}" dt="2022-11-05T16:52:29.307" v="1160" actId="1076"/>
          <ac:spMkLst>
            <pc:docMk/>
            <pc:sldMk cId="726716261" sldId="256"/>
            <ac:spMk id="4" creationId="{BC993BCB-E6ED-3C48-9DD5-393571DA8634}"/>
          </ac:spMkLst>
        </pc:spChg>
      </pc:sldChg>
      <pc:sldChg chg="modSp mod modNotesTx">
        <pc:chgData name="Gabriel Rovesti" userId="d647de4fd5d777e4" providerId="LiveId" clId="{22806439-89FE-4CA1-8278-85731E10D88F}" dt="2022-11-05T16:52:59.755" v="1183" actId="20577"/>
        <pc:sldMkLst>
          <pc:docMk/>
          <pc:sldMk cId="992776036" sldId="257"/>
        </pc:sldMkLst>
        <pc:spChg chg="mod">
          <ac:chgData name="Gabriel Rovesti" userId="d647de4fd5d777e4" providerId="LiveId" clId="{22806439-89FE-4CA1-8278-85731E10D88F}" dt="2022-11-05T16:26:15.676" v="646" actId="20577"/>
          <ac:spMkLst>
            <pc:docMk/>
            <pc:sldMk cId="992776036" sldId="257"/>
            <ac:spMk id="4" creationId="{BBBACC31-3FFE-6CDF-3343-C03AEEAD278A}"/>
          </ac:spMkLst>
        </pc:spChg>
        <pc:spChg chg="mod">
          <ac:chgData name="Gabriel Rovesti" userId="d647de4fd5d777e4" providerId="LiveId" clId="{22806439-89FE-4CA1-8278-85731E10D88F}" dt="2022-11-05T16:52:51.405" v="1161" actId="21"/>
          <ac:spMkLst>
            <pc:docMk/>
            <pc:sldMk cId="992776036" sldId="257"/>
            <ac:spMk id="9" creationId="{35B94C2A-9935-0814-8318-2FC17AD35D24}"/>
          </ac:spMkLst>
        </pc:spChg>
      </pc:sldChg>
      <pc:sldChg chg="addSp delSp modSp add mod modNotesTx">
        <pc:chgData name="Gabriel Rovesti" userId="d647de4fd5d777e4" providerId="LiveId" clId="{22806439-89FE-4CA1-8278-85731E10D88F}" dt="2022-11-05T16:53:21.641" v="1199" actId="20577"/>
        <pc:sldMkLst>
          <pc:docMk/>
          <pc:sldMk cId="3130109785" sldId="258"/>
        </pc:sldMkLst>
        <pc:spChg chg="add mod">
          <ac:chgData name="Gabriel Rovesti" userId="d647de4fd5d777e4" providerId="LiveId" clId="{22806439-89FE-4CA1-8278-85731E10D88F}" dt="2022-11-05T16:53:21.641" v="1199" actId="20577"/>
          <ac:spMkLst>
            <pc:docMk/>
            <pc:sldMk cId="3130109785" sldId="258"/>
            <ac:spMk id="2" creationId="{B5A2A1DB-6813-CB43-CAC9-DD3B73628229}"/>
          </ac:spMkLst>
        </pc:spChg>
        <pc:spChg chg="mod">
          <ac:chgData name="Gabriel Rovesti" userId="d647de4fd5d777e4" providerId="LiveId" clId="{22806439-89FE-4CA1-8278-85731E10D88F}" dt="2022-11-05T16:10:02.711" v="279" actId="20577"/>
          <ac:spMkLst>
            <pc:docMk/>
            <pc:sldMk cId="3130109785" sldId="258"/>
            <ac:spMk id="4" creationId="{BBBACC31-3FFE-6CDF-3343-C03AEEAD278A}"/>
          </ac:spMkLst>
        </pc:spChg>
        <pc:spChg chg="del mod">
          <ac:chgData name="Gabriel Rovesti" userId="d647de4fd5d777e4" providerId="LiveId" clId="{22806439-89FE-4CA1-8278-85731E10D88F}" dt="2022-11-05T16:10:06.013" v="282"/>
          <ac:spMkLst>
            <pc:docMk/>
            <pc:sldMk cId="3130109785" sldId="258"/>
            <ac:spMk id="9" creationId="{35B94C2A-9935-0814-8318-2FC17AD35D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EDAE-21CD-4581-BFDA-C5B5E24D83B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A9BF0-0F0C-4F5E-A0A5-8742D90518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51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D6D3D2"/>
                </a:solidFill>
              </a:rPr>
              <a:t>Milestone </a:t>
            </a:r>
            <a:r>
              <a:rPr lang="en-US" sz="1200" dirty="0">
                <a:solidFill>
                  <a:srgbClr val="D6D3D2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D6D3D2"/>
                </a:solidFill>
              </a:rPr>
              <a:t>(Prime tecnologie usate)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A9BF0-0F0C-4F5E-A0A5-8742D905186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5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D6D3D2"/>
                </a:solidFill>
              </a:rPr>
              <a:t>Definizione dei periodi critici per i tipi di documenti </a:t>
            </a:r>
            <a:r>
              <a:rPr lang="en-US" sz="1200" dirty="0">
                <a:solidFill>
                  <a:srgbClr val="D6D3D2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D6D3D2"/>
                </a:solidFill>
              </a:rPr>
              <a:t>(scriviamo documentazione nei periodi utili)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A9BF0-0F0C-4F5E-A0A5-8742D905186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97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B261-958D-57E4-66D9-CA2212F8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DA936-A99C-14F8-9B4C-CDCBD2E5F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8C23-A95C-DDFC-8FDF-0009FC81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79B0-DD4F-6CC6-1268-1E385D27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CFC7-B2A1-52BE-3AE8-D502495C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9009-E04A-EE17-5589-B4447C4D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01EC7-0C23-1F1E-953E-DAC0F375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F4A2-0C8C-51EA-23F6-1F39FFEE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5933-BBB9-0F39-0824-DF3E362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06C7-BC01-0505-D582-99D8D93D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2CC02-D29B-C5AC-15CB-09550E57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5044F-761E-A4CD-599C-6308120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8C10-5A80-9BBF-9C97-71B2CB9A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B035-BC46-5F41-DBA9-A578A23B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5200-10B4-7CA0-31F6-1B7F545E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13F2-E815-A3B2-FB2C-C8830F19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B1BE-1645-810B-E148-B58ADF75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2D92-CA70-941D-7A10-DA087592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692E-52D4-BB7B-9071-E8C53B62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754C-08E2-7C57-F0FB-C5F9FA7B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DECA-27C6-03D4-AF79-8C3442D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A765-075A-4854-3780-17C235D9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0B30-8201-4F37-B4F1-23502C6A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61E3-E61D-AF4D-65E9-6F65570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6142-BF63-CF2A-F85B-0D21DEC7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6243-7FC9-3E1F-9DBD-BD5A44EA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F007-632E-F384-4308-133A8F2DB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4407B-E9FF-C657-1A70-E930F74F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EE62-F390-0AB3-3BA7-6F9E5E9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52416-848B-B7C0-8596-99D66706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38AE-10F1-C0DD-5E52-33CB8636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27A-4CD2-B321-0187-C88FC66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F84E-218C-0F67-ED81-0A274E43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46EF-032D-2D02-CC26-BBDA778F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B5221-D6A1-5CD0-2FA7-7A857422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335B3-409C-983F-9D21-3AECD448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56B7D-8EBF-5497-6F03-BE4E0E32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6F5B-7888-9B97-6401-DCF1829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12EF6-9424-53F7-9B08-6C37974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CF3F-C435-A456-2340-27B6FF26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958C0-FAE6-2706-FD24-3C71FAF6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632D-19A2-E479-60E6-77CE9057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6BE9C-DE30-FB22-B9AF-4ACC602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794D7-DAA9-7EF4-05C7-727E8F35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1B8DB-0786-E5DA-448C-B86BF565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7ADB2-A9E7-90F8-B874-27A812F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FDF-4CB4-C701-E0D7-D104715A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7F6A-9F01-E647-7F49-9026848E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72674-7515-9182-52A9-0B72078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C69F-AD3B-2D53-C516-DACB9D8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BF1A-543B-ECC6-AFE4-D3EDB7F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3FE-B665-7BFB-ECB0-42ABA5E9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EB1F-FD5B-E518-79AA-7A94076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9421A-8AE0-E6F7-0AE3-3E8A5925D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D787-4793-FB16-7484-63F2F3C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2E5E-ED5F-296A-1355-AE34BEA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8895-5630-1E41-EE29-ED78B325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4FBD-A065-C98A-F7D2-E83A7E47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491-D16E-ECB5-9547-474C46E6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518F-5113-F1D6-E946-417C7F31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1604-F289-B033-4048-B104B720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099E-5944-0CFA-5606-B5FFB08D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C194-C575-DD99-B3FC-79869501B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G-Software-Engineering-Gro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21212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C184F7E-262C-B90E-02E0-79514FEAF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/>
        </p:blipFill>
        <p:spPr>
          <a:xfrm>
            <a:off x="3958300" y="2337308"/>
            <a:ext cx="8233698" cy="2218756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C5409-46BB-AC54-BB44-4965A6DD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58951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A7A19E"/>
                </a:solidFill>
              </a:rPr>
              <a:t>Diario di bordo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FBD10-7A89-6591-7B58-09647F8E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48197"/>
            <a:ext cx="4858951" cy="7440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D6D3D2"/>
                </a:solidFill>
              </a:rPr>
              <a:t>Way of working e documentazione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993BCB-E6ED-3C48-9DD5-393571DA8634}"/>
              </a:ext>
            </a:extLst>
          </p:cNvPr>
          <p:cNvSpPr txBox="1">
            <a:spLocks/>
          </p:cNvSpPr>
          <p:nvPr/>
        </p:nvSpPr>
        <p:spPr>
          <a:xfrm>
            <a:off x="6174657" y="5026958"/>
            <a:ext cx="4858951" cy="74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3"/>
              </a:rPr>
              <a:t>https://github.com/SWEG-Software-Engineering-Group)</a:t>
            </a:r>
            <a:endParaRPr lang="en-US" sz="2000" dirty="0">
              <a:solidFill>
                <a:srgbClr val="D6D3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1212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ACC31-3FFE-6CDF-3343-C03AEEA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7A19E"/>
                </a:solidFill>
              </a:rPr>
              <a:t>Way of Working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EC2E0181-09F2-FEFB-8F97-2EADCE53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14" y="6018173"/>
            <a:ext cx="1863861" cy="474702"/>
          </a:xfrm>
          <a:ln>
            <a:noFill/>
          </a:ln>
          <a:effectLst>
            <a:reflection blurRad="25400" stA="42000" endPos="40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B94C2A-9935-0814-8318-2FC17AD35D24}"/>
              </a:ext>
            </a:extLst>
          </p:cNvPr>
          <p:cNvSpPr txBox="1"/>
          <p:nvPr/>
        </p:nvSpPr>
        <p:spPr>
          <a:xfrm>
            <a:off x="838200" y="1533372"/>
            <a:ext cx="59755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Verifica dei commit e Issue Tracking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SCRUM e Milestone</a:t>
            </a:r>
          </a:p>
          <a:p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Workflow e Branching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Primi contatti con l’azienda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Ambiente di lavoro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Suddivisione dei ruoli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Definizione degli strumenti operativi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1212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ACC31-3FFE-6CDF-3343-C03AEEA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7A19E"/>
                </a:solidFill>
              </a:rPr>
              <a:t>Documentazione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EC2E0181-09F2-FEFB-8F97-2EADCE53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14" y="6018173"/>
            <a:ext cx="1863861" cy="474702"/>
          </a:xfrm>
          <a:ln>
            <a:noFill/>
          </a:ln>
          <a:effectLst>
            <a:reflection blurRad="25400" stA="42000" endPos="40000" dir="5400000" sy="-100000" algn="bl" rotWithShape="0"/>
          </a:effec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5A2A1DB-6813-CB43-CAC9-DD3B73628229}"/>
              </a:ext>
            </a:extLst>
          </p:cNvPr>
          <p:cNvSpPr txBox="1"/>
          <p:nvPr/>
        </p:nvSpPr>
        <p:spPr>
          <a:xfrm>
            <a:off x="838199" y="1513708"/>
            <a:ext cx="1051560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Template standard e definizione struttura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Repository di riferimento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Definizione dei periodi critici per i tipi di documenti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Just before </a:t>
            </a:r>
            <a:r>
              <a:rPr lang="en-US" sz="2200" dirty="0">
                <a:solidFill>
                  <a:srgbClr val="D6D3D2"/>
                </a:solidFill>
                <a:sym typeface="Wingdings" panose="05000000000000000000" pitchFamily="2" charset="2"/>
              </a:rPr>
              <a:t> Studio di fattibilità</a:t>
            </a: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Up next </a:t>
            </a:r>
            <a:r>
              <a:rPr lang="en-US" sz="2200" dirty="0">
                <a:solidFill>
                  <a:srgbClr val="D6D3D2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D6D3D2"/>
                </a:solidFill>
              </a:rPr>
              <a:t> Analisi dei requisiti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endParaRPr lang="en-US" sz="2200" dirty="0">
              <a:solidFill>
                <a:srgbClr val="D6D3D2"/>
              </a:solidFill>
            </a:endParaRPr>
          </a:p>
          <a:p>
            <a:endParaRPr lang="en-US" sz="2200" dirty="0">
              <a:solidFill>
                <a:srgbClr val="D6D3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0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E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103</Words>
  <Application>Microsoft Office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Diario di bordo</vt:lpstr>
      <vt:lpstr>Way of Working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Titolo</dc:title>
  <dc:creator>Davide Milan</dc:creator>
  <cp:lastModifiedBy>Gabriel Rovesti</cp:lastModifiedBy>
  <cp:revision>2</cp:revision>
  <dcterms:created xsi:type="dcterms:W3CDTF">2022-10-24T17:05:38Z</dcterms:created>
  <dcterms:modified xsi:type="dcterms:W3CDTF">2022-11-05T16:53:25Z</dcterms:modified>
</cp:coreProperties>
</file>