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389" r:id="rId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23/10/2022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23/10/2022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23/10/2022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swegsoftwar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770" y="1735494"/>
            <a:ext cx="4132165" cy="2151618"/>
          </a:xfrm>
        </p:spPr>
        <p:txBody>
          <a:bodyPr rtlCol="0" anchor="b" anchorCtr="0">
            <a:normAutofit fontScale="90000"/>
          </a:bodyPr>
          <a:lstStyle/>
          <a:p>
            <a:pPr algn="ctr" rtl="0"/>
            <a:r>
              <a:rPr lang="it-IT" sz="2800" i="1" dirty="0"/>
              <a:t>Diario di bordo</a:t>
            </a:r>
            <a:br>
              <a:rPr lang="it-IT" sz="2800" i="1" dirty="0"/>
            </a:br>
            <a:r>
              <a:rPr lang="it-IT" sz="2800" i="1" dirty="0"/>
              <a:t> </a:t>
            </a:r>
            <a:br>
              <a:rPr lang="it-IT" sz="2800" dirty="0"/>
            </a:br>
            <a:r>
              <a:rPr lang="it-IT" sz="2800" dirty="0"/>
              <a:t>Gruppo 6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/>
              <a:t> SWEG </a:t>
            </a:r>
            <a:br>
              <a:rPr lang="it-IT" sz="2800" dirty="0"/>
            </a:br>
            <a:r>
              <a:rPr lang="it-IT" sz="2800" dirty="0"/>
              <a:t>Software Engineering Group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661" y="0"/>
            <a:ext cx="7452360" cy="6858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3D6E3B6-68CF-68D5-6567-21F2A8F62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55" y="1187213"/>
            <a:ext cx="4239820" cy="23848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8C5923A-F19E-8654-C103-382CC8E69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823" y="4468730"/>
            <a:ext cx="3824583" cy="1090006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019B8C82-2393-6F10-D7D3-6AE5B78E6939}"/>
              </a:ext>
            </a:extLst>
          </p:cNvPr>
          <p:cNvSpPr txBox="1">
            <a:spLocks/>
          </p:cNvSpPr>
          <p:nvPr/>
        </p:nvSpPr>
        <p:spPr>
          <a:xfrm>
            <a:off x="1454820" y="3427488"/>
            <a:ext cx="4790469" cy="299289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Gabriel Rovesti</a:t>
            </a:r>
          </a:p>
          <a:p>
            <a:pPr algn="ctr"/>
            <a:r>
              <a:rPr lang="it-IT" sz="2800" dirty="0"/>
              <a:t>Davide Milan</a:t>
            </a:r>
          </a:p>
          <a:p>
            <a:pPr algn="ctr"/>
            <a:r>
              <a:rPr lang="it-IT" sz="2800" dirty="0"/>
              <a:t>Marco Bernardi</a:t>
            </a:r>
          </a:p>
          <a:p>
            <a:pPr algn="ctr"/>
            <a:r>
              <a:rPr lang="it-IT" sz="2800" dirty="0"/>
              <a:t>Davide Sgrazzutti</a:t>
            </a:r>
          </a:p>
          <a:p>
            <a:pPr algn="ctr"/>
            <a:r>
              <a:rPr lang="it-IT" sz="2800" dirty="0"/>
              <a:t>Mircea Plamadeala</a:t>
            </a:r>
          </a:p>
          <a:p>
            <a:pPr algn="ctr"/>
            <a:r>
              <a:rPr lang="it-IT" sz="2800" dirty="0"/>
              <a:t>Milo Spadotto</a:t>
            </a:r>
          </a:p>
          <a:p>
            <a:pPr algn="ctr"/>
            <a:r>
              <a:rPr lang="it-IT" sz="2800" dirty="0"/>
              <a:t>Andrea Meneghello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8" y="942921"/>
            <a:ext cx="3565524" cy="820967"/>
          </a:xfrm>
        </p:spPr>
        <p:txBody>
          <a:bodyPr rtlCol="0"/>
          <a:lstStyle/>
          <a:p>
            <a:pPr rtl="0"/>
            <a:r>
              <a:rPr lang="it-IT" dirty="0"/>
              <a:t>Agenda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28" y="1992382"/>
            <a:ext cx="3909170" cy="1692911"/>
          </a:xfrm>
        </p:spPr>
        <p:txBody>
          <a:bodyPr rtlCol="0"/>
          <a:lstStyle/>
          <a:p>
            <a:r>
              <a:rPr lang="it-IT" dirty="0"/>
              <a:t>Scelta dei capitolati</a:t>
            </a:r>
          </a:p>
          <a:p>
            <a:pPr rtl="0"/>
            <a:r>
              <a:rPr lang="it-IT" dirty="0"/>
              <a:t>Creazione logo, repository e contatti</a:t>
            </a:r>
          </a:p>
          <a:p>
            <a:pPr rtl="0"/>
            <a:r>
              <a:rPr lang="it-IT" dirty="0"/>
              <a:t>Incontri con i proponenti</a:t>
            </a:r>
          </a:p>
          <a:p>
            <a:pPr rtl="0"/>
            <a:endParaRPr lang="it-IT" dirty="0"/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sz="1400" dirty="0"/>
              <a:t>Lunedì 24 Ottobre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3061" y="6520161"/>
            <a:ext cx="8014867" cy="153888"/>
          </a:xfrm>
        </p:spPr>
        <p:txBody>
          <a:bodyPr rtlCol="0"/>
          <a:lstStyle/>
          <a:p>
            <a:pPr rtl="0"/>
            <a:r>
              <a:rPr lang="it-IT" sz="1400" dirty="0"/>
              <a:t>SWEG – Software Engineering Group			Contatto: </a:t>
            </a:r>
            <a:r>
              <a:rPr lang="it-IT" sz="1400" dirty="0">
                <a:hlinkClick r:id="rId2"/>
              </a:rPr>
              <a:t>swegsoftware@gmail.com</a:t>
            </a:r>
            <a:r>
              <a:rPr lang="it-IT" sz="1400" dirty="0"/>
              <a:t> 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2DB7FC-D213-7651-93C8-5CEB85F7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410" y="2803082"/>
            <a:ext cx="1732132" cy="105165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4010CE-ABDA-7B4E-5D32-4026422B4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39" y="4519529"/>
            <a:ext cx="3343263" cy="76933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38E69D0-14C4-6D33-2543-007408649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93" y="1365191"/>
            <a:ext cx="3469957" cy="97328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95874CD-0728-C17D-A30C-27A8DF76D42A}"/>
              </a:ext>
            </a:extLst>
          </p:cNvPr>
          <p:cNvSpPr txBox="1">
            <a:spLocks/>
          </p:cNvSpPr>
          <p:nvPr/>
        </p:nvSpPr>
        <p:spPr>
          <a:xfrm>
            <a:off x="448228" y="3709083"/>
            <a:ext cx="3565524" cy="82096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To-do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4E74DF9-8F95-147A-9147-2B088422A1C8}"/>
              </a:ext>
            </a:extLst>
          </p:cNvPr>
          <p:cNvSpPr txBox="1">
            <a:spLocks/>
          </p:cNvSpPr>
          <p:nvPr/>
        </p:nvSpPr>
        <p:spPr>
          <a:xfrm>
            <a:off x="483526" y="4672176"/>
            <a:ext cx="3909170" cy="14766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Suddivisione dei ruoli</a:t>
            </a:r>
          </a:p>
          <a:p>
            <a:r>
              <a:rPr lang="it-IT" dirty="0"/>
              <a:t>Consuntivo costi e scadenze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{075EE272-04CC-4D03-B5BF-6E267816DA87}tf33713516_win32</Template>
  <TotalTime>60</TotalTime>
  <Words>74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Walbaum Display</vt:lpstr>
      <vt:lpstr>3DFloatVTI</vt:lpstr>
      <vt:lpstr>Diario di bordo   Gruppo 6   SWEG  Software Engineering Group</vt:lpstr>
      <vt:lpstr>Agenda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Diario di bordo   Gruppo 6  SWEG</dc:title>
  <dc:creator>Rovesti Gabriel</dc:creator>
  <cp:lastModifiedBy>Rovesti Gabriel</cp:lastModifiedBy>
  <cp:revision>8</cp:revision>
  <dcterms:created xsi:type="dcterms:W3CDTF">2022-10-23T08:15:03Z</dcterms:created>
  <dcterms:modified xsi:type="dcterms:W3CDTF">2022-10-23T21:04:21Z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