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9" autoAdjust="0"/>
    <p:restoredTop sz="84192" autoAdjust="0"/>
  </p:normalViewPr>
  <p:slideViewPr>
    <p:cSldViewPr snapToGrid="0">
      <p:cViewPr varScale="1">
        <p:scale>
          <a:sx n="96" d="100"/>
          <a:sy n="9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Erfahrungen</a:t>
            </a:r>
            <a:r>
              <a:rPr lang="de-CH" baseline="0" dirty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Git</a:t>
            </a:r>
            <a:r>
              <a:rPr lang="de-CH" baseline="0" dirty="0"/>
              <a:t> -&gt; </a:t>
            </a:r>
            <a:r>
              <a:rPr lang="de-CH" baseline="0" dirty="0" err="1"/>
              <a:t>joel</a:t>
            </a:r>
            <a:endParaRPr lang="de-CH" baseline="0" dirty="0"/>
          </a:p>
          <a:p>
            <a:r>
              <a:rPr lang="de-CH" baseline="0" dirty="0" err="1"/>
              <a:t>Tinkerpop</a:t>
            </a:r>
            <a:r>
              <a:rPr lang="de-CH" baseline="0" dirty="0"/>
              <a:t> -&gt; Philippe</a:t>
            </a:r>
          </a:p>
          <a:p>
            <a:r>
              <a:rPr lang="de-CH" baseline="0" dirty="0"/>
              <a:t>FXML -&gt; Martin</a:t>
            </a:r>
          </a:p>
          <a:p>
            <a:r>
              <a:rPr lang="de-CH" baseline="0" dirty="0" err="1"/>
              <a:t>Junit</a:t>
            </a:r>
            <a:r>
              <a:rPr lang="de-CH" baseline="0" dirty="0"/>
              <a:t> -&gt; Christian</a:t>
            </a:r>
          </a:p>
          <a:p>
            <a:endParaRPr lang="de-CH" baseline="0" dirty="0"/>
          </a:p>
          <a:p>
            <a:r>
              <a:rPr lang="de-CH" baseline="0" dirty="0" err="1"/>
              <a:t>Junit</a:t>
            </a:r>
            <a:r>
              <a:rPr lang="de-CH" baseline="0" dirty="0"/>
              <a:t>, </a:t>
            </a:r>
            <a:r>
              <a:rPr lang="de-CH" baseline="0" dirty="0" err="1"/>
              <a:t>EclEmma</a:t>
            </a:r>
            <a:r>
              <a:rPr lang="de-CH" baseline="0" dirty="0"/>
              <a:t>,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Mühsames einfügen des existierenden Codes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Code </a:t>
            </a:r>
            <a:r>
              <a:rPr lang="de-CH" baseline="0" dirty="0" err="1"/>
              <a:t>Coverage</a:t>
            </a:r>
            <a:r>
              <a:rPr lang="de-CH" baseline="0" dirty="0"/>
              <a:t> Buggy (</a:t>
            </a:r>
            <a:r>
              <a:rPr lang="de-CH" baseline="0" dirty="0" err="1"/>
              <a:t>Enums</a:t>
            </a:r>
            <a:r>
              <a:rPr lang="de-CH" baseline="0" dirty="0"/>
              <a:t>)</a:t>
            </a:r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Martin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MVC (Model-View-Controller):</a:t>
            </a:r>
            <a:r>
              <a:rPr lang="de-CH" baseline="0" dirty="0"/>
              <a:t> 			</a:t>
            </a:r>
            <a:r>
              <a:rPr lang="de-CH" dirty="0"/>
              <a:t>Ghenzi</a:t>
            </a:r>
          </a:p>
          <a:p>
            <a:r>
              <a:rPr lang="de-CH" dirty="0"/>
              <a:t>Factory:					</a:t>
            </a:r>
            <a:r>
              <a:rPr lang="de-CH" dirty="0" err="1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r>
              <a:rPr lang="de-CH" baseline="0" dirty="0"/>
              <a:t>		</a:t>
            </a:r>
            <a:r>
              <a:rPr lang="de-CH" baseline="0" dirty="0" err="1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r>
              <a:rPr lang="de-CH" dirty="0"/>
              <a:t>			</a:t>
            </a:r>
            <a:r>
              <a:rPr lang="de-CH" dirty="0" err="1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					Ghenzi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Philippe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Christian</a:t>
            </a:r>
          </a:p>
          <a:p>
            <a:r>
              <a:rPr lang="de-CH" dirty="0"/>
              <a:t>-</a:t>
            </a:r>
            <a:r>
              <a:rPr lang="de-CH" baseline="0" dirty="0"/>
              <a:t> </a:t>
            </a:r>
            <a:r>
              <a:rPr lang="de-CH" baseline="0" dirty="0" err="1"/>
              <a:t>Testing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 err="1"/>
              <a:t>Junit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wie im Selbststudium (</a:t>
            </a:r>
            <a:r>
              <a:rPr lang="de-CH" baseline="0" dirty="0" err="1"/>
              <a:t>assertTrue</a:t>
            </a:r>
            <a:r>
              <a:rPr lang="de-CH" baseline="0" dirty="0"/>
              <a:t>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Keine gravierenden Fehler, nur überflüssiger Code entfernt</a:t>
            </a:r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Code-</a:t>
            </a:r>
            <a:r>
              <a:rPr lang="de-CH" baseline="0" dirty="0" err="1"/>
              <a:t>Coverage</a:t>
            </a:r>
            <a:r>
              <a:rPr lang="de-CH" baseline="0" dirty="0"/>
              <a:t> mit </a:t>
            </a:r>
            <a:r>
              <a:rPr lang="de-CH" baseline="0" dirty="0" err="1"/>
              <a:t>EclEmma</a:t>
            </a:r>
            <a:r>
              <a:rPr lang="de-CH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auch wie im Selbststudium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Coverage</a:t>
            </a:r>
            <a:r>
              <a:rPr lang="de-CH" baseline="0" dirty="0"/>
              <a:t> wegen GUI, </a:t>
            </a:r>
            <a:r>
              <a:rPr lang="de-CH" baseline="0" dirty="0" err="1"/>
              <a:t>Enums</a:t>
            </a:r>
            <a:endParaRPr lang="de-CH" baseline="0" dirty="0"/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171450" lvl="0" indent="-171450">
              <a:buFontTx/>
              <a:buChar char="-"/>
            </a:pPr>
            <a:r>
              <a:rPr lang="de-CH" baseline="0" dirty="0"/>
              <a:t>Metrik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mit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Coupling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Objects und </a:t>
            </a:r>
            <a:r>
              <a:rPr lang="de-CH" baseline="0" dirty="0" err="1"/>
              <a:t>Depth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Inheritance</a:t>
            </a:r>
            <a:r>
              <a:rPr lang="de-CH" baseline="0" dirty="0"/>
              <a:t> </a:t>
            </a:r>
            <a:r>
              <a:rPr lang="de-CH" baseline="0" dirty="0" err="1"/>
              <a:t>Hierarchy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Grundplanung</a:t>
            </a:r>
          </a:p>
          <a:p>
            <a:pPr lvl="1"/>
            <a:r>
              <a:rPr lang="de-CH" dirty="0"/>
              <a:t>Entwicklung parallel </a:t>
            </a:r>
            <a:r>
              <a:rPr lang="de-CH" dirty="0">
                <a:sym typeface="Wingdings" panose="05000000000000000000" pitchFamily="2" charset="2"/>
              </a:rPr>
              <a:t> gute Kommunikation zwingend notwendig</a:t>
            </a:r>
            <a:endParaRPr lang="de-CH" dirty="0"/>
          </a:p>
          <a:p>
            <a:pPr lvl="1"/>
            <a:r>
              <a:rPr lang="de-CH" dirty="0"/>
              <a:t>Gezieltes Einsetzen der Stärken und Fähigkeiten der Teammitglieder</a:t>
            </a:r>
          </a:p>
          <a:p>
            <a:pPr lvl="1"/>
            <a:r>
              <a:rPr lang="de-CH" dirty="0"/>
              <a:t>Schwierigkeiten beim Erstellen des </a:t>
            </a:r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Backlogs</a:t>
            </a:r>
            <a:endParaRPr lang="de-CH" dirty="0"/>
          </a:p>
          <a:p>
            <a:pPr lvl="1"/>
            <a:r>
              <a:rPr lang="de-CH" dirty="0"/>
              <a:t>«Daily </a:t>
            </a:r>
            <a:r>
              <a:rPr lang="de-CH" dirty="0" err="1"/>
              <a:t>Scrum</a:t>
            </a:r>
            <a:r>
              <a:rPr lang="de-CH" dirty="0"/>
              <a:t> Meeting» nicht «</a:t>
            </a:r>
            <a:r>
              <a:rPr lang="de-CH" dirty="0" err="1"/>
              <a:t>daily</a:t>
            </a:r>
            <a:r>
              <a:rPr lang="de-CH" dirty="0"/>
              <a:t>» durchgeführt</a:t>
            </a:r>
          </a:p>
          <a:p>
            <a:pPr lvl="1"/>
            <a:r>
              <a:rPr lang="de-CH" dirty="0"/>
              <a:t>Projektabwicklung interessant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 err="1"/>
              <a:t>Tinkerpop</a:t>
            </a:r>
            <a:endParaRPr lang="de-CH" dirty="0"/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EclEmma</a:t>
            </a:r>
            <a:r>
              <a:rPr lang="de-CH" dirty="0"/>
              <a:t>, Borland </a:t>
            </a:r>
            <a:r>
              <a:rPr lang="de-CH" dirty="0" err="1"/>
              <a:t>Together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Wenig Planung erforderlich</a:t>
            </a:r>
          </a:p>
          <a:p>
            <a:r>
              <a:rPr lang="de-CH" dirty="0"/>
              <a:t>Flexibilität</a:t>
            </a:r>
          </a:p>
          <a:p>
            <a:r>
              <a:rPr lang="de-CH" dirty="0"/>
              <a:t>Entwickler viel Freiheit aber auch 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Vorführung </a:t>
            </a:r>
            <a:r>
              <a:rPr lang="de-CH" dirty="0" err="1"/>
              <a:t>Hashi</a:t>
            </a:r>
            <a:r>
              <a:rPr lang="de-CH" dirty="0"/>
              <a:t>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Prozessmodell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Entwicklungsschritte</a:t>
            </a:r>
          </a:p>
          <a:p>
            <a:pPr lvl="1"/>
            <a:r>
              <a:rPr lang="de-CH" dirty="0"/>
              <a:t>User Stories</a:t>
            </a:r>
          </a:p>
          <a:p>
            <a:pPr lvl="1"/>
            <a:r>
              <a:rPr lang="de-CH" dirty="0" err="1"/>
              <a:t>Product</a:t>
            </a:r>
            <a:r>
              <a:rPr lang="de-CH" dirty="0"/>
              <a:t> und Sprint </a:t>
            </a:r>
            <a:r>
              <a:rPr lang="de-CH" dirty="0" err="1"/>
              <a:t>Backlog</a:t>
            </a:r>
            <a:endParaRPr lang="de-CH" dirty="0"/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Klassendiagramme</a:t>
            </a:r>
          </a:p>
          <a:p>
            <a:pPr lvl="1"/>
            <a:r>
              <a:rPr lang="de-CH" dirty="0"/>
              <a:t>Verwendete Patterns</a:t>
            </a:r>
          </a:p>
          <a:p>
            <a:pPr lvl="1"/>
            <a:r>
              <a:rPr lang="de-CH" dirty="0"/>
              <a:t>Spiel speichern/laden</a:t>
            </a:r>
          </a:p>
          <a:p>
            <a:r>
              <a:rPr lang="de-CH" dirty="0"/>
              <a:t>Metriken und Tests</a:t>
            </a:r>
          </a:p>
          <a:p>
            <a:r>
              <a:rPr lang="de-CH" dirty="0"/>
              <a:t>Erfahrungen</a:t>
            </a:r>
          </a:p>
          <a:p>
            <a:r>
              <a:rPr lang="de-CH" dirty="0"/>
              <a:t>Vergleich der Prozesse</a:t>
            </a:r>
          </a:p>
          <a:p>
            <a:r>
              <a:rPr lang="de-CH" dirty="0"/>
              <a:t>Vorführung </a:t>
            </a:r>
            <a:r>
              <a:rPr lang="de-CH" dirty="0" err="1"/>
              <a:t>Hashi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Stories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1026" name="Picture 2" descr="Diagramm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557924"/>
            <a:ext cx="3759574" cy="26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Diagram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31294"/>
            <a:ext cx="4685645" cy="23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2050" name="Picture 2" descr="ClassDiagramm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341046"/>
            <a:ext cx="4522638" cy="33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ssDiagramm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06913"/>
            <a:ext cx="4721224" cy="25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pPr lvl="1"/>
            <a:r>
              <a:rPr lang="de-CH" dirty="0"/>
              <a:t>Model (Verarbeitung/Datenhaltung)</a:t>
            </a:r>
          </a:p>
          <a:p>
            <a:pPr lvl="1"/>
            <a:r>
              <a:rPr lang="de-CH" dirty="0"/>
              <a:t>View (GUI)</a:t>
            </a:r>
          </a:p>
          <a:p>
            <a:pPr lvl="1"/>
            <a:r>
              <a:rPr lang="de-CH" dirty="0"/>
              <a:t>Controller (Eingaben im Spielfeld)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Command</a:t>
            </a:r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Factory</a:t>
            </a:r>
          </a:p>
          <a:p>
            <a:pPr lvl="1"/>
            <a:r>
              <a:rPr lang="de-CH" dirty="0"/>
              <a:t>Erstellen neuer Spielvorlage</a:t>
            </a:r>
          </a:p>
          <a:p>
            <a:r>
              <a:rPr lang="de-CH" dirty="0"/>
              <a:t>Template</a:t>
            </a:r>
          </a:p>
          <a:p>
            <a:pPr lvl="1"/>
            <a:r>
              <a:rPr lang="de-CH" dirty="0"/>
              <a:t>Abstrakte Klasse «</a:t>
            </a:r>
            <a:r>
              <a:rPr lang="de-CH" dirty="0" err="1"/>
              <a:t>GameFieldController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speichern/laden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Basierend auf </a:t>
            </a:r>
            <a:r>
              <a:rPr lang="de-CH" dirty="0" err="1"/>
              <a:t>Tinkerpop</a:t>
            </a:r>
            <a:r>
              <a:rPr lang="de-CH" dirty="0"/>
              <a:t>/neo4j (</a:t>
            </a:r>
            <a:r>
              <a:rPr lang="de-CH" dirty="0" err="1"/>
              <a:t>Graphedatenbank</a:t>
            </a:r>
            <a:r>
              <a:rPr lang="de-CH" dirty="0"/>
              <a:t>)</a:t>
            </a:r>
          </a:p>
          <a:p>
            <a:r>
              <a:rPr lang="de-CH" dirty="0"/>
              <a:t>Funktionen speichern und laden integriert</a:t>
            </a:r>
          </a:p>
          <a:p>
            <a:r>
              <a:rPr lang="de-CH" dirty="0"/>
              <a:t>Gespeichert als </a:t>
            </a:r>
            <a:r>
              <a:rPr lang="de-CH" dirty="0" err="1"/>
              <a:t>GraphML</a:t>
            </a:r>
            <a:r>
              <a:rPr lang="de-CH" dirty="0"/>
              <a:t> (XML) oder JSON</a:t>
            </a:r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  <a:p>
            <a:pPr lvl="1"/>
            <a:r>
              <a:rPr lang="de-CH" dirty="0" err="1"/>
              <a:t>Junit</a:t>
            </a:r>
            <a:endParaRPr lang="de-CH" dirty="0"/>
          </a:p>
          <a:p>
            <a:pPr lvl="1"/>
            <a:r>
              <a:rPr lang="de-CH" dirty="0"/>
              <a:t>Code-</a:t>
            </a:r>
            <a:r>
              <a:rPr lang="de-CH" dirty="0" err="1"/>
              <a:t>Coverage</a:t>
            </a:r>
            <a:endParaRPr lang="de-CH" dirty="0"/>
          </a:p>
          <a:p>
            <a:pPr lvl="1"/>
            <a:r>
              <a:rPr lang="de-CH" dirty="0"/>
              <a:t>Keine gravierende Fehler, jedoch Code besser strukturieren</a:t>
            </a:r>
          </a:p>
          <a:p>
            <a:r>
              <a:rPr lang="de-CH" dirty="0"/>
              <a:t>Metrik</a:t>
            </a:r>
          </a:p>
          <a:p>
            <a:pPr lvl="1"/>
            <a:r>
              <a:rPr lang="de-CH" dirty="0"/>
              <a:t>Software-Tool «Borland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Schlechte CBO (</a:t>
            </a:r>
            <a:r>
              <a:rPr lang="de-CH" dirty="0" err="1"/>
              <a:t>Coupling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Objects) und DOIH (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Inheritance</a:t>
            </a:r>
            <a:r>
              <a:rPr lang="de-CH" dirty="0"/>
              <a:t> </a:t>
            </a:r>
            <a:r>
              <a:rPr lang="de-CH" dirty="0" err="1"/>
              <a:t>Hierarchy</a:t>
            </a:r>
            <a:r>
              <a:rPr lang="de-CH" dirty="0"/>
              <a:t>) Werte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318</Words>
  <Application>Microsoft Office PowerPoint</Application>
  <PresentationFormat>Breitbild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Vorführung Hashi </vt:lpstr>
      <vt:lpstr>Fragen?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Martin</cp:lastModifiedBy>
  <cp:revision>36</cp:revision>
  <dcterms:created xsi:type="dcterms:W3CDTF">2016-05-31T14:07:57Z</dcterms:created>
  <dcterms:modified xsi:type="dcterms:W3CDTF">2016-06-07T11:21:05Z</dcterms:modified>
</cp:coreProperties>
</file>