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19" autoAdjust="0"/>
    <p:restoredTop sz="65017" autoAdjust="0"/>
  </p:normalViewPr>
  <p:slideViewPr>
    <p:cSldViewPr snapToGrid="0">
      <p:cViewPr varScale="1">
        <p:scale>
          <a:sx n="54" d="100"/>
          <a:sy n="54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Erfahrungen</a:t>
            </a:r>
            <a:r>
              <a:rPr lang="de-CH" baseline="0" dirty="0" smtClean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 smtClean="0"/>
              <a:t>Git</a:t>
            </a:r>
            <a:r>
              <a:rPr lang="de-CH" baseline="0" dirty="0" smtClean="0"/>
              <a:t> -&gt; </a:t>
            </a:r>
            <a:r>
              <a:rPr lang="de-CH" baseline="0" dirty="0" err="1" smtClean="0"/>
              <a:t>joel</a:t>
            </a:r>
            <a:endParaRPr lang="de-CH" baseline="0" dirty="0" smtClean="0"/>
          </a:p>
          <a:p>
            <a:r>
              <a:rPr lang="de-CH" baseline="0" dirty="0" smtClean="0"/>
              <a:t>Neo4j -&gt; Philippe</a:t>
            </a:r>
          </a:p>
          <a:p>
            <a:r>
              <a:rPr lang="de-CH" baseline="0" dirty="0" smtClean="0"/>
              <a:t>FXML -&gt; Martin</a:t>
            </a:r>
          </a:p>
          <a:p>
            <a:r>
              <a:rPr lang="de-CH" baseline="0" dirty="0" err="1" smtClean="0"/>
              <a:t>Junit</a:t>
            </a:r>
            <a:r>
              <a:rPr lang="de-CH" baseline="0" dirty="0" smtClean="0"/>
              <a:t> -&gt; Christian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Joel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Mazenauer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Mazenauer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MVC </a:t>
            </a:r>
            <a:r>
              <a:rPr lang="de-CH" dirty="0"/>
              <a:t>(Model-View-Controller):</a:t>
            </a:r>
            <a:r>
              <a:rPr lang="de-CH" baseline="0" dirty="0"/>
              <a:t> </a:t>
            </a:r>
            <a:r>
              <a:rPr lang="de-CH" baseline="0" dirty="0" smtClean="0"/>
              <a:t>			</a:t>
            </a:r>
            <a:r>
              <a:rPr lang="de-CH" dirty="0" smtClean="0"/>
              <a:t>Martin</a:t>
            </a:r>
          </a:p>
          <a:p>
            <a:r>
              <a:rPr lang="de-CH" dirty="0" smtClean="0"/>
              <a:t>Factory:					</a:t>
            </a:r>
            <a:r>
              <a:rPr lang="de-CH" dirty="0" err="1" smtClean="0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 smtClean="0"/>
              <a:t>BaseGraphDAS</a:t>
            </a:r>
            <a:r>
              <a:rPr lang="de-CH" baseline="0" dirty="0" smtClean="0"/>
              <a:t>		</a:t>
            </a:r>
            <a:r>
              <a:rPr lang="de-CH" baseline="0" dirty="0" err="1" smtClean="0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 smtClean="0"/>
              <a:t>Kommands</a:t>
            </a:r>
            <a:r>
              <a:rPr lang="de-CH" dirty="0" smtClean="0"/>
              <a:t>			</a:t>
            </a:r>
            <a:r>
              <a:rPr lang="de-CH" dirty="0" err="1" smtClean="0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</a:t>
            </a:r>
            <a:r>
              <a:rPr lang="de-CH" dirty="0" smtClean="0"/>
              <a:t>					Martin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Philippe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Christian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06.06.2016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de-CH" dirty="0" smtClean="0"/>
              <a:t>Grundplanung</a:t>
            </a:r>
            <a:endParaRPr lang="de-CH" dirty="0" smtClean="0"/>
          </a:p>
          <a:p>
            <a:pPr lvl="1"/>
            <a:r>
              <a:rPr lang="de-CH" dirty="0" smtClean="0"/>
              <a:t>Entwicklung parallel </a:t>
            </a:r>
            <a:r>
              <a:rPr lang="de-CH" dirty="0" smtClean="0">
                <a:sym typeface="Wingdings" panose="05000000000000000000" pitchFamily="2" charset="2"/>
              </a:rPr>
              <a:t> gute Kommunikation zwingend notwendig</a:t>
            </a:r>
            <a:endParaRPr lang="de-CH" dirty="0" smtClean="0"/>
          </a:p>
          <a:p>
            <a:pPr lvl="1"/>
            <a:r>
              <a:rPr lang="de-CH" dirty="0" smtClean="0"/>
              <a:t>Gezieltes Einsetzen der Stärken und Fähigkeiten der </a:t>
            </a:r>
            <a:r>
              <a:rPr lang="de-CH" dirty="0" smtClean="0"/>
              <a:t>Teammitglieder</a:t>
            </a:r>
          </a:p>
          <a:p>
            <a:pPr lvl="1"/>
            <a:r>
              <a:rPr lang="de-CH" dirty="0" smtClean="0"/>
              <a:t>Schwierigkeiten beim Erstellen des </a:t>
            </a:r>
            <a:r>
              <a:rPr lang="de-CH" dirty="0" err="1" smtClean="0"/>
              <a:t>Product</a:t>
            </a:r>
            <a:r>
              <a:rPr lang="de-CH" dirty="0" smtClean="0"/>
              <a:t> &amp; Sprint </a:t>
            </a:r>
            <a:r>
              <a:rPr lang="de-CH" dirty="0" err="1" smtClean="0"/>
              <a:t>Backlogs</a:t>
            </a:r>
            <a:endParaRPr lang="de-CH" dirty="0" smtClean="0"/>
          </a:p>
          <a:p>
            <a:pPr lvl="1"/>
            <a:r>
              <a:rPr lang="de-CH" dirty="0" smtClean="0"/>
              <a:t>«Daily </a:t>
            </a:r>
            <a:r>
              <a:rPr lang="de-CH" dirty="0" err="1" smtClean="0"/>
              <a:t>Scrum</a:t>
            </a:r>
            <a:r>
              <a:rPr lang="de-CH" dirty="0" smtClean="0"/>
              <a:t> Meeting» nicht «</a:t>
            </a:r>
            <a:r>
              <a:rPr lang="de-CH" dirty="0" err="1" smtClean="0"/>
              <a:t>daily</a:t>
            </a:r>
            <a:r>
              <a:rPr lang="de-CH" dirty="0" smtClean="0"/>
              <a:t>» durchgeführt</a:t>
            </a:r>
          </a:p>
          <a:p>
            <a:pPr lvl="1"/>
            <a:r>
              <a:rPr lang="de-CH" dirty="0" smtClean="0"/>
              <a:t>Projektabwicklung interessant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</a:t>
            </a:r>
            <a:r>
              <a:rPr lang="de-CH" dirty="0"/>
              <a:t>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/>
              <a:t>neo4j</a:t>
            </a:r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 smtClean="0"/>
              <a:t>Junit</a:t>
            </a:r>
            <a:r>
              <a:rPr lang="de-CH" dirty="0" smtClean="0"/>
              <a:t>, </a:t>
            </a:r>
            <a:r>
              <a:rPr lang="de-CH" dirty="0" err="1" smtClean="0"/>
              <a:t>EclEmma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 </a:t>
            </a:r>
            <a:r>
              <a:rPr lang="de-CH" dirty="0" smtClean="0"/>
              <a:t>Planung erforderlich</a:t>
            </a:r>
          </a:p>
          <a:p>
            <a:r>
              <a:rPr lang="de-CH" dirty="0" smtClean="0"/>
              <a:t>Flexibilität</a:t>
            </a:r>
          </a:p>
          <a:p>
            <a:r>
              <a:rPr lang="de-CH" dirty="0" smtClean="0"/>
              <a:t>Entwickler viel Freiheit aber auch </a:t>
            </a:r>
            <a:r>
              <a:rPr lang="de-CH" dirty="0" smtClean="0"/>
              <a:t>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Spiel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Prozessmodell </a:t>
            </a:r>
            <a:r>
              <a:rPr lang="de-CH" dirty="0" err="1" smtClean="0"/>
              <a:t>Scrum</a:t>
            </a:r>
            <a:endParaRPr lang="de-CH" dirty="0" smtClean="0"/>
          </a:p>
          <a:p>
            <a:r>
              <a:rPr lang="de-CH" dirty="0" smtClean="0"/>
              <a:t>Entwicklungsschritte</a:t>
            </a:r>
          </a:p>
          <a:p>
            <a:pPr lvl="1"/>
            <a:r>
              <a:rPr lang="de-CH" dirty="0" smtClean="0"/>
              <a:t>User Stories</a:t>
            </a:r>
          </a:p>
          <a:p>
            <a:pPr lvl="1"/>
            <a:r>
              <a:rPr lang="de-CH" dirty="0" err="1" smtClean="0"/>
              <a:t>Product</a:t>
            </a:r>
            <a:r>
              <a:rPr lang="de-CH" dirty="0" smtClean="0"/>
              <a:t> und 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r>
              <a:rPr lang="de-CH" dirty="0" smtClean="0"/>
              <a:t>Software</a:t>
            </a:r>
            <a:endParaRPr lang="de-CH" dirty="0" smtClean="0"/>
          </a:p>
          <a:p>
            <a:pPr lvl="1"/>
            <a:r>
              <a:rPr lang="de-CH" dirty="0" smtClean="0"/>
              <a:t>Klassendiagramme</a:t>
            </a:r>
          </a:p>
          <a:p>
            <a:pPr lvl="1"/>
            <a:r>
              <a:rPr lang="de-CH" dirty="0" smtClean="0"/>
              <a:t>Verwendete </a:t>
            </a:r>
            <a:r>
              <a:rPr lang="de-CH" dirty="0" smtClean="0"/>
              <a:t>Patterns</a:t>
            </a:r>
          </a:p>
          <a:p>
            <a:pPr lvl="1"/>
            <a:r>
              <a:rPr lang="de-CH" dirty="0" smtClean="0"/>
              <a:t>Spiel speichern/laden</a:t>
            </a:r>
          </a:p>
          <a:p>
            <a:r>
              <a:rPr lang="de-CH" dirty="0" smtClean="0"/>
              <a:t>Metriken und Tests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smtClean="0"/>
              <a:t>Vergleich der Prozesse</a:t>
            </a:r>
          </a:p>
          <a:p>
            <a:r>
              <a:rPr lang="de-CH" dirty="0" smtClean="0"/>
              <a:t>Demo </a:t>
            </a:r>
            <a:r>
              <a:rPr lang="de-CH" dirty="0" err="1" smtClean="0"/>
              <a:t>Hashi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User Stories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Model (Verarbeitung/Datenhaltung)</a:t>
            </a:r>
          </a:p>
          <a:p>
            <a:pPr lvl="1"/>
            <a:r>
              <a:rPr lang="de-CH" dirty="0" smtClean="0"/>
              <a:t>View (GUI)</a:t>
            </a:r>
          </a:p>
          <a:p>
            <a:pPr lvl="1"/>
            <a:r>
              <a:rPr lang="de-CH" dirty="0" smtClean="0"/>
              <a:t>Controller (Eingaben im Spielfeld)</a:t>
            </a:r>
            <a:endParaRPr lang="de-CH" dirty="0"/>
          </a:p>
          <a:p>
            <a:r>
              <a:rPr lang="de-CH" dirty="0" err="1" smtClean="0"/>
              <a:t>Decorator</a:t>
            </a:r>
            <a:endParaRPr lang="de-CH" dirty="0" smtClean="0"/>
          </a:p>
          <a:p>
            <a:pPr lvl="1"/>
            <a:r>
              <a:rPr lang="de-CH" dirty="0" err="1" smtClean="0"/>
              <a:t>Undo</a:t>
            </a:r>
            <a:r>
              <a:rPr lang="de-CH" dirty="0" smtClean="0"/>
              <a:t>/</a:t>
            </a:r>
            <a:r>
              <a:rPr lang="de-CH" dirty="0" err="1" smtClean="0"/>
              <a:t>Redo</a:t>
            </a:r>
            <a:endParaRPr lang="de-CH" dirty="0"/>
          </a:p>
          <a:p>
            <a:r>
              <a:rPr lang="de-CH" dirty="0" smtClean="0"/>
              <a:t>Command</a:t>
            </a:r>
          </a:p>
          <a:p>
            <a:pPr lvl="1"/>
            <a:r>
              <a:rPr lang="de-CH" dirty="0" err="1" smtClean="0"/>
              <a:t>Undo</a:t>
            </a:r>
            <a:r>
              <a:rPr lang="de-CH" dirty="0" smtClean="0"/>
              <a:t>/</a:t>
            </a:r>
            <a:r>
              <a:rPr lang="de-CH" dirty="0" err="1" smtClean="0"/>
              <a:t>Redo</a:t>
            </a:r>
            <a:endParaRPr lang="de-CH" dirty="0" smtClean="0"/>
          </a:p>
          <a:p>
            <a:r>
              <a:rPr lang="de-CH" dirty="0" smtClean="0"/>
              <a:t>Factory</a:t>
            </a:r>
          </a:p>
          <a:p>
            <a:pPr lvl="1"/>
            <a:r>
              <a:rPr lang="de-CH" dirty="0" smtClean="0"/>
              <a:t>Erstellen neuer Spielvorlage</a:t>
            </a:r>
            <a:endParaRPr lang="de-CH" dirty="0"/>
          </a:p>
          <a:p>
            <a:r>
              <a:rPr lang="de-CH" dirty="0" smtClean="0"/>
              <a:t>Template</a:t>
            </a:r>
          </a:p>
          <a:p>
            <a:pPr lvl="1"/>
            <a:r>
              <a:rPr lang="de-CH" dirty="0" smtClean="0"/>
              <a:t>Abstrakte Klasse «</a:t>
            </a:r>
            <a:r>
              <a:rPr lang="de-CH" dirty="0" err="1" smtClean="0"/>
              <a:t>GameFieldController</a:t>
            </a:r>
            <a:r>
              <a:rPr lang="de-CH" dirty="0" smtClean="0"/>
              <a:t>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</a:t>
            </a:r>
            <a:r>
              <a:rPr lang="de-CH" dirty="0" smtClean="0"/>
              <a:t>speichern/laden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neo4j (Graphische Datenbank)</a:t>
            </a:r>
          </a:p>
          <a:p>
            <a:r>
              <a:rPr lang="de-CH" dirty="0" smtClean="0"/>
              <a:t>Funktionen speichern und laden integriert</a:t>
            </a:r>
          </a:p>
          <a:p>
            <a:r>
              <a:rPr lang="de-CH" dirty="0" smtClean="0"/>
              <a:t>Datenbank in XML oder JSON Format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</a:p>
          <a:p>
            <a:pPr lvl="1"/>
            <a:r>
              <a:rPr lang="de-CH" dirty="0" err="1" smtClean="0"/>
              <a:t>Junit</a:t>
            </a:r>
            <a:endParaRPr lang="de-CH" dirty="0" smtClean="0"/>
          </a:p>
          <a:p>
            <a:pPr lvl="1"/>
            <a:r>
              <a:rPr lang="de-CH" dirty="0" smtClean="0"/>
              <a:t>Code-</a:t>
            </a:r>
            <a:r>
              <a:rPr lang="de-CH" dirty="0" err="1" smtClean="0"/>
              <a:t>Coverage</a:t>
            </a:r>
            <a:endParaRPr lang="de-CH" dirty="0" smtClean="0"/>
          </a:p>
          <a:p>
            <a:pPr lvl="1"/>
            <a:r>
              <a:rPr lang="de-CH" dirty="0" smtClean="0"/>
              <a:t>Keine gravierende Fehler, jedoch Code besser strukturieren</a:t>
            </a:r>
          </a:p>
          <a:p>
            <a:r>
              <a:rPr lang="de-CH" dirty="0" smtClean="0"/>
              <a:t>Metrik</a:t>
            </a:r>
          </a:p>
          <a:p>
            <a:pPr lvl="1"/>
            <a:r>
              <a:rPr lang="de-CH" dirty="0" smtClean="0"/>
              <a:t>Software-Tool «Borland </a:t>
            </a:r>
            <a:r>
              <a:rPr lang="de-CH" dirty="0" err="1" smtClean="0"/>
              <a:t>Together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Schlechte CBO (</a:t>
            </a:r>
            <a:r>
              <a:rPr lang="de-CH" dirty="0" err="1" smtClean="0"/>
              <a:t>Coupling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Objects) und DOIH (</a:t>
            </a:r>
            <a:r>
              <a:rPr lang="de-CH" dirty="0" err="1" smtClean="0"/>
              <a:t>Depth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Inheritance</a:t>
            </a:r>
            <a:r>
              <a:rPr lang="de-CH" dirty="0" smtClean="0"/>
              <a:t> </a:t>
            </a:r>
            <a:r>
              <a:rPr lang="de-CH" dirty="0" err="1" smtClean="0"/>
              <a:t>Hierarchy</a:t>
            </a:r>
            <a:r>
              <a:rPr lang="de-CH" dirty="0" smtClean="0"/>
              <a:t>) Werte</a:t>
            </a:r>
            <a:endParaRPr lang="de-CH" dirty="0" smtClean="0"/>
          </a:p>
          <a:p>
            <a:pPr lvl="1"/>
            <a:endParaRPr lang="de-CH" dirty="0" smtClean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252</Words>
  <Application>Microsoft Office PowerPoint</Application>
  <PresentationFormat>Breitbild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Demo Spiel </vt:lpstr>
      <vt:lpstr>Fragen?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Müller Chris</cp:lastModifiedBy>
  <cp:revision>22</cp:revision>
  <dcterms:created xsi:type="dcterms:W3CDTF">2016-05-31T14:07:57Z</dcterms:created>
  <dcterms:modified xsi:type="dcterms:W3CDTF">2016-06-06T14:57:10Z</dcterms:modified>
</cp:coreProperties>
</file>