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6" r:id="rId2"/>
    <p:sldId id="268" r:id="rId3"/>
    <p:sldId id="263" r:id="rId4"/>
    <p:sldId id="269" r:id="rId5"/>
    <p:sldId id="261" r:id="rId6"/>
    <p:sldId id="266" r:id="rId7"/>
    <p:sldId id="257" r:id="rId8"/>
    <p:sldId id="262" r:id="rId9"/>
    <p:sldId id="267" r:id="rId10"/>
    <p:sldId id="259" r:id="rId11"/>
    <p:sldId id="270" r:id="rId12"/>
    <p:sldId id="260" r:id="rId13"/>
    <p:sldId id="258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9" autoAdjust="0"/>
    <p:restoredTop sz="84192" autoAdjust="0"/>
  </p:normalViewPr>
  <p:slideViewPr>
    <p:cSldViewPr snapToGrid="0">
      <p:cViewPr varScale="1">
        <p:scale>
          <a:sx n="96" d="100"/>
          <a:sy n="9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3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Erfahrungen</a:t>
            </a:r>
            <a:r>
              <a:rPr lang="de-CH" baseline="0" dirty="0"/>
              <a:t> -&gt; Joel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/>
              <a:t>Git</a:t>
            </a:r>
            <a:r>
              <a:rPr lang="de-CH" baseline="0" dirty="0"/>
              <a:t> -&gt; </a:t>
            </a:r>
            <a:r>
              <a:rPr lang="de-CH" baseline="0" dirty="0" err="1"/>
              <a:t>joel</a:t>
            </a:r>
            <a:endParaRPr lang="de-CH" baseline="0" dirty="0"/>
          </a:p>
          <a:p>
            <a:r>
              <a:rPr lang="de-CH" baseline="0" dirty="0" err="1"/>
              <a:t>Tinkerpop</a:t>
            </a:r>
            <a:r>
              <a:rPr lang="de-CH" baseline="0" dirty="0"/>
              <a:t> -&gt; Philippe</a:t>
            </a:r>
          </a:p>
          <a:p>
            <a:r>
              <a:rPr lang="de-CH" baseline="0" dirty="0"/>
              <a:t>FXML -&gt; Martin</a:t>
            </a:r>
          </a:p>
          <a:p>
            <a:r>
              <a:rPr lang="de-CH" baseline="0" dirty="0" err="1"/>
              <a:t>Junit</a:t>
            </a:r>
            <a:r>
              <a:rPr lang="de-CH" baseline="0" dirty="0"/>
              <a:t> -&gt; Christian</a:t>
            </a:r>
          </a:p>
          <a:p>
            <a:endParaRPr lang="de-CH" baseline="0" dirty="0"/>
          </a:p>
          <a:p>
            <a:r>
              <a:rPr lang="de-CH" baseline="0" dirty="0" err="1"/>
              <a:t>Junit</a:t>
            </a:r>
            <a:r>
              <a:rPr lang="de-CH" baseline="0" dirty="0"/>
              <a:t>, </a:t>
            </a:r>
            <a:r>
              <a:rPr lang="de-CH" baseline="0" dirty="0" err="1"/>
              <a:t>EclEmma</a:t>
            </a:r>
            <a:r>
              <a:rPr lang="de-CH" baseline="0" dirty="0"/>
              <a:t>, Borland </a:t>
            </a:r>
            <a:r>
              <a:rPr lang="de-CH" baseline="0" dirty="0" err="1"/>
              <a:t>Together</a:t>
            </a:r>
            <a:endParaRPr lang="de-CH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Mühsames einfügen des existierenden Codes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Code </a:t>
            </a:r>
            <a:r>
              <a:rPr lang="de-CH" baseline="0" dirty="0" err="1"/>
              <a:t>Coverage</a:t>
            </a:r>
            <a:r>
              <a:rPr lang="de-CH" baseline="0" dirty="0"/>
              <a:t> Buggy (</a:t>
            </a:r>
            <a:r>
              <a:rPr lang="de-CH" baseline="0" dirty="0" err="1"/>
              <a:t>Enums</a:t>
            </a:r>
            <a:r>
              <a:rPr lang="de-CH" baseline="0" dirty="0"/>
              <a:t>)</a:t>
            </a:r>
          </a:p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8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Ghenzi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46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Martin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08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8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174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Mazenauer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26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Mazenauer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MVC (Model-View-Controller):</a:t>
            </a:r>
            <a:r>
              <a:rPr lang="de-CH" baseline="0" dirty="0"/>
              <a:t> 			</a:t>
            </a:r>
            <a:r>
              <a:rPr lang="de-CH" dirty="0"/>
              <a:t>Ghenzi</a:t>
            </a:r>
          </a:p>
          <a:p>
            <a:r>
              <a:rPr lang="de-CH" dirty="0"/>
              <a:t>Factory:					</a:t>
            </a:r>
            <a:r>
              <a:rPr lang="de-CH" dirty="0" err="1"/>
              <a:t>Ghenzi</a:t>
            </a:r>
            <a:endParaRPr lang="de-CH" dirty="0"/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Funktionalität</a:t>
            </a:r>
            <a:r>
              <a:rPr lang="de-CH" baseline="0" dirty="0"/>
              <a:t> auf </a:t>
            </a:r>
            <a:r>
              <a:rPr lang="de-CH" baseline="0" dirty="0" err="1"/>
              <a:t>BaseGraphDAS</a:t>
            </a:r>
            <a:r>
              <a:rPr lang="de-CH" baseline="0" dirty="0"/>
              <a:t>		</a:t>
            </a:r>
            <a:r>
              <a:rPr lang="de-CH" baseline="0" dirty="0" err="1"/>
              <a:t>Ghenzi</a:t>
            </a:r>
            <a:endParaRPr lang="de-CH" dirty="0"/>
          </a:p>
          <a:p>
            <a:r>
              <a:rPr lang="de-CH" dirty="0"/>
              <a:t>Command: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/>
              <a:t>Kommands</a:t>
            </a:r>
            <a:r>
              <a:rPr lang="de-CH" dirty="0"/>
              <a:t>			</a:t>
            </a:r>
            <a:r>
              <a:rPr lang="de-CH" dirty="0" err="1"/>
              <a:t>Ghenzi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Template: 					Ghenzi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Philippe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6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Christian</a:t>
            </a:r>
          </a:p>
          <a:p>
            <a:r>
              <a:rPr lang="de-CH" dirty="0"/>
              <a:t>-</a:t>
            </a:r>
            <a:r>
              <a:rPr lang="de-CH" baseline="0" dirty="0"/>
              <a:t> </a:t>
            </a:r>
            <a:r>
              <a:rPr lang="de-CH" baseline="0" dirty="0" err="1"/>
              <a:t>Testing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dirty="0" err="1"/>
              <a:t>Junit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Tests wie im Selbststudium (</a:t>
            </a:r>
            <a:r>
              <a:rPr lang="de-CH" baseline="0" dirty="0" err="1"/>
              <a:t>assertTrue</a:t>
            </a:r>
            <a:r>
              <a:rPr lang="de-CH" baseline="0" dirty="0"/>
              <a:t>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Keine gravierenden Fehler, nur überflüssiger Code entfernt</a:t>
            </a:r>
          </a:p>
          <a:p>
            <a:pPr marL="1085850" lvl="2" indent="-171450">
              <a:buFontTx/>
              <a:buChar char="-"/>
            </a:pPr>
            <a:endParaRPr lang="de-CH" baseline="0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Code-</a:t>
            </a:r>
            <a:r>
              <a:rPr lang="de-CH" baseline="0" dirty="0" err="1"/>
              <a:t>Coverage</a:t>
            </a:r>
            <a:r>
              <a:rPr lang="de-CH" baseline="0" dirty="0"/>
              <a:t> mit </a:t>
            </a:r>
            <a:r>
              <a:rPr lang="de-CH" baseline="0" dirty="0" err="1"/>
              <a:t>EclEmma</a:t>
            </a:r>
            <a:r>
              <a:rPr lang="de-CH" baseline="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auch wie im Selbststudium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Schlechte </a:t>
            </a:r>
            <a:r>
              <a:rPr lang="de-CH" baseline="0" dirty="0" err="1"/>
              <a:t>Coverage</a:t>
            </a:r>
            <a:r>
              <a:rPr lang="de-CH" baseline="0" dirty="0"/>
              <a:t> wegen GUI, </a:t>
            </a:r>
            <a:r>
              <a:rPr lang="de-CH" baseline="0" dirty="0" err="1"/>
              <a:t>Enums</a:t>
            </a:r>
            <a:endParaRPr lang="de-CH" baseline="0" dirty="0"/>
          </a:p>
          <a:p>
            <a:pPr marL="1085850" lvl="2" indent="-171450">
              <a:buFontTx/>
              <a:buChar char="-"/>
            </a:pPr>
            <a:endParaRPr lang="de-CH" baseline="0" dirty="0"/>
          </a:p>
          <a:p>
            <a:pPr marL="171450" lvl="0" indent="-171450">
              <a:buFontTx/>
              <a:buChar char="-"/>
            </a:pPr>
            <a:r>
              <a:rPr lang="de-CH" baseline="0" dirty="0"/>
              <a:t>Metrik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Tests mit Borland </a:t>
            </a:r>
            <a:r>
              <a:rPr lang="de-CH" baseline="0" dirty="0" err="1"/>
              <a:t>Together</a:t>
            </a:r>
            <a:endParaRPr lang="de-CH" baseline="0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Schlechte </a:t>
            </a:r>
            <a:r>
              <a:rPr lang="de-CH" baseline="0" dirty="0" err="1"/>
              <a:t>Coupling</a:t>
            </a:r>
            <a:r>
              <a:rPr lang="de-CH" baseline="0" dirty="0"/>
              <a:t> </a:t>
            </a:r>
            <a:r>
              <a:rPr lang="de-CH" baseline="0" dirty="0" err="1"/>
              <a:t>Between</a:t>
            </a:r>
            <a:r>
              <a:rPr lang="de-CH" baseline="0" dirty="0"/>
              <a:t> Objects und </a:t>
            </a:r>
            <a:r>
              <a:rPr lang="de-CH" baseline="0" dirty="0" err="1"/>
              <a:t>Depth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Inheritance</a:t>
            </a:r>
            <a:r>
              <a:rPr lang="de-CH" baseline="0" dirty="0"/>
              <a:t> </a:t>
            </a:r>
            <a:r>
              <a:rPr lang="de-CH" baseline="0" dirty="0" err="1"/>
              <a:t>Hierarchy</a:t>
            </a:r>
            <a:endParaRPr lang="de-CH" baseline="0" dirty="0"/>
          </a:p>
          <a:p>
            <a:pPr marL="628650" lvl="1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20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3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12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9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8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4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8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7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HashiSG/hash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Scrum</a:t>
            </a:r>
            <a:endParaRPr lang="de-CH" dirty="0"/>
          </a:p>
          <a:p>
            <a:pPr lvl="1"/>
            <a:r>
              <a:rPr lang="de-CH" dirty="0"/>
              <a:t>Grundplanung</a:t>
            </a:r>
          </a:p>
          <a:p>
            <a:pPr lvl="1"/>
            <a:r>
              <a:rPr lang="de-CH" dirty="0"/>
              <a:t>Entwicklung parallel </a:t>
            </a:r>
            <a:r>
              <a:rPr lang="de-CH" dirty="0">
                <a:sym typeface="Wingdings" panose="05000000000000000000" pitchFamily="2" charset="2"/>
              </a:rPr>
              <a:t> gute Kommunikation zwingend notwendig</a:t>
            </a:r>
            <a:endParaRPr lang="de-CH" dirty="0"/>
          </a:p>
          <a:p>
            <a:pPr lvl="1"/>
            <a:r>
              <a:rPr lang="de-CH" dirty="0"/>
              <a:t>Gezieltes Einsetzen der Stärken und Fähigkeiten der Teammitglieder</a:t>
            </a:r>
          </a:p>
          <a:p>
            <a:pPr lvl="1"/>
            <a:r>
              <a:rPr lang="de-CH" dirty="0"/>
              <a:t>Schwierigkeiten beim Erstellen des </a:t>
            </a:r>
            <a:r>
              <a:rPr lang="de-CH" dirty="0" err="1"/>
              <a:t>Product</a:t>
            </a:r>
            <a:r>
              <a:rPr lang="de-CH" dirty="0"/>
              <a:t> &amp; Sprint </a:t>
            </a:r>
            <a:r>
              <a:rPr lang="de-CH" dirty="0" err="1"/>
              <a:t>Backlogs</a:t>
            </a:r>
            <a:endParaRPr lang="de-CH" dirty="0"/>
          </a:p>
          <a:p>
            <a:pPr lvl="1"/>
            <a:r>
              <a:rPr lang="de-CH" dirty="0"/>
              <a:t>«Daily </a:t>
            </a:r>
            <a:r>
              <a:rPr lang="de-CH" dirty="0" err="1"/>
              <a:t>Scrum</a:t>
            </a:r>
            <a:r>
              <a:rPr lang="de-CH" dirty="0"/>
              <a:t> Meeting» nicht «</a:t>
            </a:r>
            <a:r>
              <a:rPr lang="de-CH" dirty="0" err="1"/>
              <a:t>daily</a:t>
            </a:r>
            <a:r>
              <a:rPr lang="de-CH" dirty="0"/>
              <a:t>» durchgeführt</a:t>
            </a:r>
          </a:p>
          <a:p>
            <a:pPr lvl="1"/>
            <a:r>
              <a:rPr lang="de-CH" dirty="0"/>
              <a:t>Projektabwicklung interessant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>
                <a:hlinkClick r:id="rId3"/>
              </a:rPr>
              <a:t>Git</a:t>
            </a:r>
            <a:endParaRPr lang="de-CH" dirty="0"/>
          </a:p>
          <a:p>
            <a:pPr lvl="1"/>
            <a:r>
              <a:rPr lang="de-CH" dirty="0" err="1"/>
              <a:t>Tinkerpop</a:t>
            </a:r>
            <a:endParaRPr lang="de-CH" dirty="0"/>
          </a:p>
          <a:p>
            <a:pPr lvl="1"/>
            <a:r>
              <a:rPr lang="de-CH" dirty="0"/>
              <a:t>FXML</a:t>
            </a:r>
          </a:p>
          <a:p>
            <a:pPr lvl="1"/>
            <a:r>
              <a:rPr lang="de-CH" dirty="0" err="1"/>
              <a:t>Junit</a:t>
            </a:r>
            <a:r>
              <a:rPr lang="de-CH" dirty="0"/>
              <a:t>, </a:t>
            </a:r>
            <a:r>
              <a:rPr lang="de-CH" dirty="0" err="1"/>
              <a:t>EclEmma</a:t>
            </a:r>
            <a:r>
              <a:rPr lang="de-CH" dirty="0"/>
              <a:t>, Borland </a:t>
            </a:r>
            <a:r>
              <a:rPr lang="de-CH" dirty="0" err="1"/>
              <a:t>Together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42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Wenig Planung erforderlich</a:t>
            </a:r>
          </a:p>
          <a:p>
            <a:r>
              <a:rPr lang="de-CH" dirty="0"/>
              <a:t>Flexibilität</a:t>
            </a:r>
          </a:p>
          <a:p>
            <a:r>
              <a:rPr lang="de-CH" dirty="0"/>
              <a:t>Entwickler viel Freiheit aber auch Eigenverantwortung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Vorführung </a:t>
            </a:r>
            <a:r>
              <a:rPr lang="de-CH" dirty="0" err="1"/>
              <a:t>Hashi</a:t>
            </a:r>
            <a:r>
              <a:rPr lang="de-CH" dirty="0"/>
              <a:t>	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838" r="561" b="804"/>
          <a:stretch/>
        </p:blipFill>
        <p:spPr bwMode="auto">
          <a:xfrm>
            <a:off x="1261872" y="1691322"/>
            <a:ext cx="503713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Prozessmodell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Entwicklungsschritte</a:t>
            </a:r>
          </a:p>
          <a:p>
            <a:pPr lvl="1"/>
            <a:r>
              <a:rPr lang="de-CH" dirty="0"/>
              <a:t>User Stories</a:t>
            </a:r>
          </a:p>
          <a:p>
            <a:pPr lvl="1"/>
            <a:r>
              <a:rPr lang="de-CH" dirty="0" err="1"/>
              <a:t>Product</a:t>
            </a:r>
            <a:r>
              <a:rPr lang="de-CH" dirty="0"/>
              <a:t> und Sprint </a:t>
            </a:r>
            <a:r>
              <a:rPr lang="de-CH" dirty="0" err="1"/>
              <a:t>Backlog</a:t>
            </a:r>
            <a:endParaRPr lang="de-CH" dirty="0"/>
          </a:p>
          <a:p>
            <a:r>
              <a:rPr lang="de-CH" dirty="0"/>
              <a:t>Software</a:t>
            </a:r>
          </a:p>
          <a:p>
            <a:pPr lvl="1"/>
            <a:r>
              <a:rPr lang="de-CH" dirty="0"/>
              <a:t>Klassendiagramme</a:t>
            </a:r>
          </a:p>
          <a:p>
            <a:pPr lvl="1"/>
            <a:r>
              <a:rPr lang="de-CH" dirty="0"/>
              <a:t>Verwendete Patterns</a:t>
            </a:r>
          </a:p>
          <a:p>
            <a:pPr lvl="1"/>
            <a:r>
              <a:rPr lang="de-CH" dirty="0"/>
              <a:t>Spiel speichern/laden</a:t>
            </a:r>
          </a:p>
          <a:p>
            <a:r>
              <a:rPr lang="de-CH" dirty="0"/>
              <a:t>Metriken und Tests</a:t>
            </a:r>
          </a:p>
          <a:p>
            <a:r>
              <a:rPr lang="de-CH" dirty="0"/>
              <a:t>Erfahrungen</a:t>
            </a:r>
          </a:p>
          <a:p>
            <a:r>
              <a:rPr lang="de-CH" dirty="0"/>
              <a:t>Vergleich der Prozesse</a:t>
            </a:r>
          </a:p>
          <a:p>
            <a:r>
              <a:rPr lang="de-CH" dirty="0"/>
              <a:t>Vorführung </a:t>
            </a:r>
            <a:r>
              <a:rPr lang="de-CH" dirty="0" err="1"/>
              <a:t>Hashi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17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 Stories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0" y="2324065"/>
            <a:ext cx="9438526" cy="1614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0" y="4814704"/>
            <a:ext cx="10006032" cy="1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55812"/>
            <a:ext cx="8860272" cy="13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1026" name="Picture 2" descr="Diagramm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557924"/>
            <a:ext cx="3759574" cy="268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Diagram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731294"/>
            <a:ext cx="4685645" cy="23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2052" name="Picture 4" descr="ClassDiagrammControl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706913"/>
            <a:ext cx="4721224" cy="259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33" y="2706913"/>
            <a:ext cx="4458823" cy="3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(Model-View-Controller)</a:t>
            </a:r>
          </a:p>
          <a:p>
            <a:pPr lvl="1"/>
            <a:r>
              <a:rPr lang="de-CH" dirty="0"/>
              <a:t>Model (Verarbeitung/Datenhaltung)</a:t>
            </a:r>
          </a:p>
          <a:p>
            <a:pPr lvl="1"/>
            <a:r>
              <a:rPr lang="de-CH" dirty="0"/>
              <a:t>View (GUI)</a:t>
            </a:r>
          </a:p>
          <a:p>
            <a:pPr lvl="1"/>
            <a:r>
              <a:rPr lang="de-CH" dirty="0"/>
              <a:t>Controller (Eingaben im Spielfeld)</a:t>
            </a:r>
          </a:p>
          <a:p>
            <a:r>
              <a:rPr lang="de-CH" dirty="0" err="1"/>
              <a:t>Decorator</a:t>
            </a:r>
            <a:endParaRPr lang="de-CH" dirty="0"/>
          </a:p>
          <a:p>
            <a:pPr lvl="1"/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Command</a:t>
            </a:r>
          </a:p>
          <a:p>
            <a:pPr lvl="1"/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Factory</a:t>
            </a:r>
          </a:p>
          <a:p>
            <a:pPr lvl="1"/>
            <a:r>
              <a:rPr lang="de-CH" dirty="0"/>
              <a:t>Erstellen neuer Spielvorlage</a:t>
            </a:r>
          </a:p>
          <a:p>
            <a:r>
              <a:rPr lang="de-CH" dirty="0"/>
              <a:t>Template</a:t>
            </a:r>
          </a:p>
          <a:p>
            <a:pPr lvl="1"/>
            <a:r>
              <a:rPr lang="de-CH" dirty="0"/>
              <a:t>Abstrakte Klasse «</a:t>
            </a:r>
            <a:r>
              <a:rPr lang="de-CH" dirty="0" err="1"/>
              <a:t>GameFieldController</a:t>
            </a:r>
            <a:r>
              <a:rPr lang="de-CH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speichern/laden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Basierend auf </a:t>
            </a:r>
            <a:r>
              <a:rPr lang="de-CH" dirty="0" err="1"/>
              <a:t>Tinkerpop</a:t>
            </a:r>
            <a:r>
              <a:rPr lang="de-CH" dirty="0"/>
              <a:t>/neo4j (</a:t>
            </a:r>
            <a:r>
              <a:rPr lang="de-CH" dirty="0" err="1"/>
              <a:t>Graphedatenbank</a:t>
            </a:r>
            <a:r>
              <a:rPr lang="de-CH" dirty="0"/>
              <a:t>)</a:t>
            </a:r>
          </a:p>
          <a:p>
            <a:r>
              <a:rPr lang="de-CH" dirty="0"/>
              <a:t>Funktionen speichern und laden integriert</a:t>
            </a:r>
          </a:p>
          <a:p>
            <a:r>
              <a:rPr lang="de-CH" dirty="0"/>
              <a:t>Gespeichert als </a:t>
            </a:r>
            <a:r>
              <a:rPr lang="de-CH" dirty="0" err="1"/>
              <a:t>GraphML</a:t>
            </a:r>
            <a:r>
              <a:rPr lang="de-CH" dirty="0"/>
              <a:t> (XML) oder JSON</a:t>
            </a:r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Tests</a:t>
            </a:r>
          </a:p>
          <a:p>
            <a:pPr lvl="1"/>
            <a:r>
              <a:rPr lang="de-CH" dirty="0" err="1"/>
              <a:t>Junit</a:t>
            </a:r>
            <a:endParaRPr lang="de-CH" dirty="0"/>
          </a:p>
          <a:p>
            <a:pPr lvl="1"/>
            <a:r>
              <a:rPr lang="de-CH" dirty="0"/>
              <a:t>Code-</a:t>
            </a:r>
            <a:r>
              <a:rPr lang="de-CH" dirty="0" err="1"/>
              <a:t>Coverage</a:t>
            </a:r>
            <a:endParaRPr lang="de-CH" dirty="0"/>
          </a:p>
          <a:p>
            <a:pPr lvl="1"/>
            <a:r>
              <a:rPr lang="de-CH" dirty="0"/>
              <a:t>Keine gravierende Fehler, jedoch Code besser strukturieren</a:t>
            </a:r>
          </a:p>
          <a:p>
            <a:r>
              <a:rPr lang="de-CH" dirty="0"/>
              <a:t>Metrik</a:t>
            </a:r>
          </a:p>
          <a:p>
            <a:pPr lvl="1"/>
            <a:r>
              <a:rPr lang="de-CH" dirty="0"/>
              <a:t>Software-Tool «Borland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pPr lvl="1"/>
            <a:r>
              <a:rPr lang="de-CH" dirty="0"/>
              <a:t>Schlechte CBO (</a:t>
            </a:r>
            <a:r>
              <a:rPr lang="de-CH" dirty="0" err="1"/>
              <a:t>Coupling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Objects) und DOIH (</a:t>
            </a:r>
            <a:r>
              <a:rPr lang="de-CH" dirty="0" err="1"/>
              <a:t>Depth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Inheritance</a:t>
            </a:r>
            <a:r>
              <a:rPr lang="de-CH" dirty="0"/>
              <a:t> </a:t>
            </a:r>
            <a:r>
              <a:rPr lang="de-CH" dirty="0" err="1"/>
              <a:t>Hierarchy</a:t>
            </a:r>
            <a:r>
              <a:rPr lang="de-CH" dirty="0"/>
              <a:t>) Werte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470631"/>
            <a:ext cx="9335991" cy="11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318</Words>
  <Application>Microsoft Office PowerPoint</Application>
  <PresentationFormat>Breitbild</PresentationFormat>
  <Paragraphs>129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View</vt:lpstr>
      <vt:lpstr>Hashi</vt:lpstr>
      <vt:lpstr>Ablauf</vt:lpstr>
      <vt:lpstr>Scrum</vt:lpstr>
      <vt:lpstr>Scrum</vt:lpstr>
      <vt:lpstr>Klassendiagramm</vt:lpstr>
      <vt:lpstr>Klassendiagramm</vt:lpstr>
      <vt:lpstr>Verwendete Patterns</vt:lpstr>
      <vt:lpstr>Spiel speichern/laden</vt:lpstr>
      <vt:lpstr>Metriken und Tests</vt:lpstr>
      <vt:lpstr>Erfahrungen</vt:lpstr>
      <vt:lpstr>Erfahrungen</vt:lpstr>
      <vt:lpstr>Vergleich der Prozesse</vt:lpstr>
      <vt:lpstr>Vorführung Hashi </vt:lpstr>
      <vt:lpstr>Fragen?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Martin</cp:lastModifiedBy>
  <cp:revision>37</cp:revision>
  <dcterms:created xsi:type="dcterms:W3CDTF">2016-05-31T14:07:57Z</dcterms:created>
  <dcterms:modified xsi:type="dcterms:W3CDTF">2016-06-07T13:02:05Z</dcterms:modified>
</cp:coreProperties>
</file>