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3"/>
  </p:notesMasterIdLst>
  <p:sldIdLst>
    <p:sldId id="256" r:id="rId2"/>
    <p:sldId id="261" r:id="rId3"/>
    <p:sldId id="266" r:id="rId4"/>
    <p:sldId id="257" r:id="rId5"/>
    <p:sldId id="262" r:id="rId6"/>
    <p:sldId id="263" r:id="rId7"/>
    <p:sldId id="267" r:id="rId8"/>
    <p:sldId id="259" r:id="rId9"/>
    <p:sldId id="260" r:id="rId10"/>
    <p:sldId id="258" r:id="rId11"/>
    <p:sldId id="264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017" autoAdjust="0"/>
  </p:normalViewPr>
  <p:slideViewPr>
    <p:cSldViewPr snapToGrid="0">
      <p:cViewPr varScale="1">
        <p:scale>
          <a:sx n="57" d="100"/>
          <a:sy n="57" d="100"/>
        </p:scale>
        <p:origin x="165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A2C8D-CD60-42F0-B358-E14A0DF454F0}" type="datetimeFigureOut">
              <a:rPr lang="de-CH" smtClean="0"/>
              <a:t>04.06.2016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4102-8416-4B7F-9D73-26FC6C4DF7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1597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MVC (Model-View-Controller):</a:t>
            </a:r>
            <a:r>
              <a:rPr lang="de-CH" baseline="0" dirty="0"/>
              <a:t> </a:t>
            </a:r>
            <a:endParaRPr lang="de-CH" dirty="0"/>
          </a:p>
          <a:p>
            <a:r>
              <a:rPr lang="de-CH" dirty="0"/>
              <a:t>Factory: </a:t>
            </a:r>
          </a:p>
          <a:p>
            <a:r>
              <a:rPr lang="de-CH" dirty="0" err="1"/>
              <a:t>Decorator</a:t>
            </a:r>
            <a:r>
              <a:rPr lang="de-CH" dirty="0"/>
              <a:t>: </a:t>
            </a:r>
            <a:r>
              <a:rPr lang="de-CH" dirty="0" err="1"/>
              <a:t>Undo</a:t>
            </a:r>
            <a:r>
              <a:rPr lang="de-CH" dirty="0"/>
              <a:t>/</a:t>
            </a:r>
            <a:r>
              <a:rPr lang="de-CH" dirty="0" err="1"/>
              <a:t>Redo</a:t>
            </a:r>
            <a:endParaRPr lang="de-CH" dirty="0"/>
          </a:p>
          <a:p>
            <a:r>
              <a:rPr lang="de-CH" dirty="0"/>
              <a:t>Template: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4859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Screenshot </a:t>
            </a:r>
            <a:r>
              <a:rPr lang="de-CH" dirty="0" err="1"/>
              <a:t>Hashi</a:t>
            </a:r>
            <a:r>
              <a:rPr lang="de-CH" dirty="0"/>
              <a:t>, Funktionen Vorzeigen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4103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04.06.2016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096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04.06.2016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117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04.06.2016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298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04.06.2016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620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04.06.2016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501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04.06.2016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145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04.06.2016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67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04.06.2016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188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04.06.2016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831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04.06.2016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048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04.06.2016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094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032E5-4712-4CD3-A297-BA927FE98535}" type="datetimeFigureOut">
              <a:rPr lang="de-CH" smtClean="0"/>
              <a:t>04.06.2016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09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Hashi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Projektentwicklung mit </a:t>
            </a:r>
            <a:r>
              <a:rPr lang="de-CH" dirty="0" err="1"/>
              <a:t>Scrum</a:t>
            </a:r>
            <a:r>
              <a:rPr lang="de-CH" dirty="0"/>
              <a:t> – Team SG</a:t>
            </a:r>
          </a:p>
        </p:txBody>
      </p:sp>
    </p:spTree>
    <p:extLst>
      <p:ext uri="{BB962C8B-B14F-4D97-AF65-F5344CB8AC3E}">
        <p14:creationId xmlns:p14="http://schemas.microsoft.com/office/powerpoint/2010/main" val="3158372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 Spiel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4133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718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Klassendiagramm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Software unterteilt in 3 Packages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Model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705" y="2655478"/>
            <a:ext cx="4717189" cy="211854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55478"/>
            <a:ext cx="4987495" cy="249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2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Klassendiagramm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Graph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Controller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77" y="2370472"/>
            <a:ext cx="4442845" cy="326164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70472"/>
            <a:ext cx="4457700" cy="331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1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Verwendete Patterns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MVC (Model-View-Controller)</a:t>
            </a:r>
          </a:p>
          <a:p>
            <a:r>
              <a:rPr lang="de-CH" dirty="0"/>
              <a:t>Factory</a:t>
            </a:r>
          </a:p>
          <a:p>
            <a:r>
              <a:rPr lang="de-CH" dirty="0" err="1"/>
              <a:t>Decorator</a:t>
            </a:r>
            <a:endParaRPr lang="de-CH" dirty="0"/>
          </a:p>
          <a:p>
            <a:r>
              <a:rPr lang="de-CH" dirty="0"/>
              <a:t>Command</a:t>
            </a:r>
          </a:p>
          <a:p>
            <a:r>
              <a:rPr lang="de-CH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1710362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Spiel speichern (XML-Datei/</a:t>
            </a:r>
            <a:r>
              <a:rPr lang="de-CH" dirty="0" err="1"/>
              <a:t>Json</a:t>
            </a:r>
            <a:r>
              <a:rPr lang="de-CH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207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Product</a:t>
            </a:r>
            <a:r>
              <a:rPr lang="de-CH" dirty="0"/>
              <a:t> &amp; Sprint </a:t>
            </a:r>
            <a:r>
              <a:rPr lang="de-CH" dirty="0" err="1"/>
              <a:t>Backlog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4338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Metriken und Tests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1222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Erfahrungen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2529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Vergleich der Prozesse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1955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</Words>
  <Application>Microsoft Office PowerPoint</Application>
  <PresentationFormat>Breitbild</PresentationFormat>
  <Paragraphs>28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Hashi</vt:lpstr>
      <vt:lpstr>Klassendiagramm</vt:lpstr>
      <vt:lpstr>Klassendiagramm</vt:lpstr>
      <vt:lpstr>Verwendete Patterns</vt:lpstr>
      <vt:lpstr>Spiel speichern (XML-Datei/Json)</vt:lpstr>
      <vt:lpstr>Product &amp; Sprint Backlog</vt:lpstr>
      <vt:lpstr>Metriken und Tests</vt:lpstr>
      <vt:lpstr>Erfahrungen</vt:lpstr>
      <vt:lpstr>Vergleich der Prozesse</vt:lpstr>
      <vt:lpstr>Demo Spiel </vt:lpstr>
      <vt:lpstr>Fragen?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</dc:title>
  <dc:creator>Müller Chris</dc:creator>
  <cp:lastModifiedBy>Christian</cp:lastModifiedBy>
  <cp:revision>10</cp:revision>
  <dcterms:created xsi:type="dcterms:W3CDTF">2016-05-31T14:07:57Z</dcterms:created>
  <dcterms:modified xsi:type="dcterms:W3CDTF">2016-06-04T18:01:21Z</dcterms:modified>
</cp:coreProperties>
</file>