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6"/>
  </p:notesMasterIdLst>
  <p:sldIdLst>
    <p:sldId id="256" r:id="rId2"/>
    <p:sldId id="268" r:id="rId3"/>
    <p:sldId id="263" r:id="rId4"/>
    <p:sldId id="269" r:id="rId5"/>
    <p:sldId id="261" r:id="rId6"/>
    <p:sldId id="266" r:id="rId7"/>
    <p:sldId id="257" r:id="rId8"/>
    <p:sldId id="262" r:id="rId9"/>
    <p:sldId id="267" r:id="rId10"/>
    <p:sldId id="259" r:id="rId11"/>
    <p:sldId id="270" r:id="rId12"/>
    <p:sldId id="260" r:id="rId13"/>
    <p:sldId id="258" r:id="rId14"/>
    <p:sldId id="26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19" autoAdjust="0"/>
    <p:restoredTop sz="65017" autoAdjust="0"/>
  </p:normalViewPr>
  <p:slideViewPr>
    <p:cSldViewPr snapToGrid="0">
      <p:cViewPr varScale="1">
        <p:scale>
          <a:sx n="57" d="100"/>
          <a:sy n="57" d="100"/>
        </p:scale>
        <p:origin x="12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A2C8D-CD60-42F0-B358-E14A0DF454F0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102-8416-4B7F-9D73-26FC6C4DF7A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159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Chris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330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r>
              <a:rPr lang="de-CH" dirty="0"/>
              <a:t> Erfahrungen</a:t>
            </a:r>
            <a:r>
              <a:rPr lang="de-CH" baseline="0" dirty="0"/>
              <a:t> -&gt; Joel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16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err="1"/>
              <a:t>Git</a:t>
            </a:r>
            <a:r>
              <a:rPr lang="de-CH" baseline="0" dirty="0"/>
              <a:t> -&gt; </a:t>
            </a:r>
            <a:r>
              <a:rPr lang="de-CH" baseline="0" dirty="0" err="1"/>
              <a:t>joel</a:t>
            </a:r>
            <a:endParaRPr lang="de-CH" baseline="0" dirty="0"/>
          </a:p>
          <a:p>
            <a:r>
              <a:rPr lang="de-CH" baseline="0" dirty="0"/>
              <a:t>Neo4j -&gt; Philippe</a:t>
            </a:r>
          </a:p>
          <a:p>
            <a:r>
              <a:rPr lang="de-CH" baseline="0" dirty="0"/>
              <a:t>FXML -&gt; Martin</a:t>
            </a:r>
          </a:p>
          <a:p>
            <a:r>
              <a:rPr lang="de-CH" baseline="0" dirty="0" err="1"/>
              <a:t>Junit</a:t>
            </a:r>
            <a:r>
              <a:rPr lang="de-CH" baseline="0" dirty="0"/>
              <a:t> -&gt; Christian</a:t>
            </a:r>
          </a:p>
          <a:p>
            <a:endParaRPr lang="de-CH" baseline="0" dirty="0"/>
          </a:p>
          <a:p>
            <a:r>
              <a:rPr lang="de-CH" baseline="0" dirty="0" err="1"/>
              <a:t>Junit</a:t>
            </a:r>
            <a:r>
              <a:rPr lang="de-CH" baseline="0" dirty="0"/>
              <a:t>, </a:t>
            </a:r>
            <a:r>
              <a:rPr lang="de-CH" baseline="0" dirty="0" err="1"/>
              <a:t>EclEmma</a:t>
            </a:r>
            <a:r>
              <a:rPr lang="de-CH" baseline="0" dirty="0"/>
              <a:t>, Borland </a:t>
            </a:r>
            <a:r>
              <a:rPr lang="de-CH" baseline="0" dirty="0" err="1"/>
              <a:t>Together</a:t>
            </a:r>
            <a:endParaRPr lang="de-CH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CH" baseline="0" dirty="0"/>
              <a:t>Mühsames einfügen des existierenden Codes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CH" baseline="0" dirty="0"/>
              <a:t>Code </a:t>
            </a:r>
            <a:r>
              <a:rPr lang="de-CH" baseline="0" dirty="0" err="1"/>
              <a:t>Coverage</a:t>
            </a:r>
            <a:r>
              <a:rPr lang="de-CH" baseline="0" dirty="0"/>
              <a:t> Buggy (</a:t>
            </a:r>
            <a:r>
              <a:rPr lang="de-CH" baseline="0" dirty="0" err="1"/>
              <a:t>Enums</a:t>
            </a:r>
            <a:r>
              <a:rPr lang="de-CH" baseline="0" dirty="0"/>
              <a:t>)</a:t>
            </a:r>
          </a:p>
          <a:p>
            <a:endParaRPr lang="de-CH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988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Ghenzi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4461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/>
              <a:t>Joel</a:t>
            </a: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Screenshot </a:t>
            </a:r>
            <a:r>
              <a:rPr lang="de-CH" dirty="0" err="1"/>
              <a:t>Hashi</a:t>
            </a:r>
            <a:r>
              <a:rPr lang="de-CH" dirty="0"/>
              <a:t>, Funktionen Vorzeigen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410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Chris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8089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Chris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78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Chris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1749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Mazenauer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5263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Mazenauer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816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MVC (Model-View-Controller):</a:t>
            </a:r>
            <a:r>
              <a:rPr lang="de-CH" baseline="0" dirty="0"/>
              <a:t> 			</a:t>
            </a:r>
            <a:r>
              <a:rPr lang="de-CH" dirty="0"/>
              <a:t>Martin</a:t>
            </a:r>
          </a:p>
          <a:p>
            <a:r>
              <a:rPr lang="de-CH" dirty="0"/>
              <a:t>Factory:					</a:t>
            </a:r>
            <a:r>
              <a:rPr lang="de-CH" dirty="0" err="1"/>
              <a:t>Ghenzi</a:t>
            </a:r>
            <a:endParaRPr lang="de-CH" dirty="0"/>
          </a:p>
          <a:p>
            <a:r>
              <a:rPr lang="de-CH" dirty="0" err="1"/>
              <a:t>Decorator</a:t>
            </a:r>
            <a:r>
              <a:rPr lang="de-CH" dirty="0"/>
              <a:t>: </a:t>
            </a:r>
            <a:r>
              <a:rPr lang="de-CH" dirty="0" err="1"/>
              <a:t>Undo</a:t>
            </a:r>
            <a:r>
              <a:rPr lang="de-CH" dirty="0"/>
              <a:t>/</a:t>
            </a:r>
            <a:r>
              <a:rPr lang="de-CH" dirty="0" err="1"/>
              <a:t>Redo</a:t>
            </a:r>
            <a:r>
              <a:rPr lang="de-CH" dirty="0"/>
              <a:t> Funktionalität</a:t>
            </a:r>
            <a:r>
              <a:rPr lang="de-CH" baseline="0" dirty="0"/>
              <a:t> auf </a:t>
            </a:r>
            <a:r>
              <a:rPr lang="de-CH" baseline="0" dirty="0" err="1"/>
              <a:t>BaseGraphDAS</a:t>
            </a:r>
            <a:r>
              <a:rPr lang="de-CH" baseline="0" dirty="0"/>
              <a:t>		</a:t>
            </a:r>
            <a:r>
              <a:rPr lang="de-CH" baseline="0" dirty="0" err="1"/>
              <a:t>Ghenzi</a:t>
            </a:r>
            <a:endParaRPr lang="de-CH" dirty="0"/>
          </a:p>
          <a:p>
            <a:r>
              <a:rPr lang="de-CH" dirty="0"/>
              <a:t>Command: </a:t>
            </a:r>
            <a:r>
              <a:rPr lang="de-CH" dirty="0" err="1"/>
              <a:t>Undo</a:t>
            </a:r>
            <a:r>
              <a:rPr lang="de-CH" dirty="0"/>
              <a:t>/</a:t>
            </a:r>
            <a:r>
              <a:rPr lang="de-CH" dirty="0" err="1"/>
              <a:t>Redo</a:t>
            </a:r>
            <a:r>
              <a:rPr lang="de-CH" dirty="0"/>
              <a:t> </a:t>
            </a:r>
            <a:r>
              <a:rPr lang="de-CH" dirty="0" err="1"/>
              <a:t>Kommands</a:t>
            </a:r>
            <a:r>
              <a:rPr lang="de-CH" dirty="0"/>
              <a:t>			</a:t>
            </a:r>
            <a:r>
              <a:rPr lang="de-CH" dirty="0" err="1"/>
              <a:t>Ghenzi</a:t>
            </a:r>
            <a:endParaRPr lang="de-CH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Template: 					Martin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485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Philippe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762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Christian</a:t>
            </a:r>
          </a:p>
          <a:p>
            <a:r>
              <a:rPr lang="de-CH" dirty="0"/>
              <a:t>-</a:t>
            </a:r>
            <a:r>
              <a:rPr lang="de-CH" baseline="0" dirty="0"/>
              <a:t> </a:t>
            </a:r>
            <a:r>
              <a:rPr lang="de-CH" baseline="0" dirty="0" err="1"/>
              <a:t>Testing</a:t>
            </a:r>
            <a:endParaRPr lang="de-CH" dirty="0"/>
          </a:p>
          <a:p>
            <a:pPr marL="628650" lvl="1" indent="-171450">
              <a:buFontTx/>
              <a:buChar char="-"/>
            </a:pPr>
            <a:r>
              <a:rPr lang="de-CH" dirty="0" err="1"/>
              <a:t>Junit</a:t>
            </a:r>
            <a:endParaRPr lang="de-CH" dirty="0"/>
          </a:p>
          <a:p>
            <a:pPr marL="628650" lvl="1" indent="-171450">
              <a:buFontTx/>
              <a:buChar char="-"/>
            </a:pPr>
            <a:r>
              <a:rPr lang="de-CH" baseline="0" dirty="0"/>
              <a:t>Tests wie im Selbststudium (</a:t>
            </a:r>
            <a:r>
              <a:rPr lang="de-CH" baseline="0" dirty="0" err="1"/>
              <a:t>assertTrue</a:t>
            </a:r>
            <a:r>
              <a:rPr lang="de-CH" baseline="0" dirty="0"/>
              <a:t>)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CH" baseline="0" dirty="0"/>
              <a:t>Keine gravierenden Fehler, nur überflüssiger Code entfernt</a:t>
            </a:r>
          </a:p>
          <a:p>
            <a:pPr marL="1085850" lvl="2" indent="-171450">
              <a:buFontTx/>
              <a:buChar char="-"/>
            </a:pPr>
            <a:endParaRPr lang="de-CH" baseline="0" dirty="0"/>
          </a:p>
          <a:p>
            <a:pPr marL="628650" lvl="1" indent="-171450">
              <a:buFontTx/>
              <a:buChar char="-"/>
            </a:pPr>
            <a:r>
              <a:rPr lang="de-CH" baseline="0" dirty="0"/>
              <a:t>Code-</a:t>
            </a:r>
            <a:r>
              <a:rPr lang="de-CH" baseline="0" dirty="0" err="1"/>
              <a:t>Coverage</a:t>
            </a:r>
            <a:r>
              <a:rPr lang="de-CH" baseline="0" dirty="0"/>
              <a:t> mit </a:t>
            </a:r>
            <a:r>
              <a:rPr lang="de-CH" baseline="0" dirty="0" err="1"/>
              <a:t>EclEmma</a:t>
            </a:r>
            <a:r>
              <a:rPr lang="de-CH" baseline="0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de-CH" baseline="0" dirty="0"/>
              <a:t>auch wie im Selbststudium</a:t>
            </a:r>
          </a:p>
          <a:p>
            <a:pPr marL="628650" lvl="1" indent="-171450">
              <a:buFontTx/>
              <a:buChar char="-"/>
            </a:pPr>
            <a:r>
              <a:rPr lang="de-CH" baseline="0" dirty="0"/>
              <a:t>Schlechte </a:t>
            </a:r>
            <a:r>
              <a:rPr lang="de-CH" baseline="0" dirty="0" err="1"/>
              <a:t>Coverage</a:t>
            </a:r>
            <a:r>
              <a:rPr lang="de-CH" baseline="0" dirty="0"/>
              <a:t> wegen GUI, </a:t>
            </a:r>
            <a:r>
              <a:rPr lang="de-CH" baseline="0" dirty="0" err="1"/>
              <a:t>Enums</a:t>
            </a:r>
            <a:endParaRPr lang="de-CH" baseline="0" dirty="0"/>
          </a:p>
          <a:p>
            <a:pPr marL="1085850" lvl="2" indent="-171450">
              <a:buFontTx/>
              <a:buChar char="-"/>
            </a:pPr>
            <a:endParaRPr lang="de-CH" baseline="0" dirty="0"/>
          </a:p>
          <a:p>
            <a:pPr marL="171450" lvl="0" indent="-171450">
              <a:buFontTx/>
              <a:buChar char="-"/>
            </a:pPr>
            <a:r>
              <a:rPr lang="de-CH" baseline="0" dirty="0"/>
              <a:t>Metrik</a:t>
            </a:r>
          </a:p>
          <a:p>
            <a:pPr marL="628650" lvl="1" indent="-171450">
              <a:buFontTx/>
              <a:buChar char="-"/>
            </a:pPr>
            <a:r>
              <a:rPr lang="de-CH" baseline="0" dirty="0"/>
              <a:t>Tests mit Borland </a:t>
            </a:r>
            <a:r>
              <a:rPr lang="de-CH" baseline="0" dirty="0" err="1"/>
              <a:t>Together</a:t>
            </a:r>
            <a:endParaRPr lang="de-CH" baseline="0" dirty="0"/>
          </a:p>
          <a:p>
            <a:pPr marL="628650" lvl="1" indent="-171450">
              <a:buFontTx/>
              <a:buChar char="-"/>
            </a:pPr>
            <a:r>
              <a:rPr lang="de-CH" baseline="0" dirty="0"/>
              <a:t>Schlechte </a:t>
            </a:r>
            <a:r>
              <a:rPr lang="de-CH" baseline="0" dirty="0" err="1"/>
              <a:t>Coupling</a:t>
            </a:r>
            <a:r>
              <a:rPr lang="de-CH" baseline="0" dirty="0"/>
              <a:t> </a:t>
            </a:r>
            <a:r>
              <a:rPr lang="de-CH" baseline="0" dirty="0" err="1"/>
              <a:t>Between</a:t>
            </a:r>
            <a:r>
              <a:rPr lang="de-CH" baseline="0" dirty="0"/>
              <a:t> Objects und </a:t>
            </a:r>
            <a:r>
              <a:rPr lang="de-CH" baseline="0" dirty="0" err="1"/>
              <a:t>Depth</a:t>
            </a:r>
            <a:r>
              <a:rPr lang="de-CH" baseline="0" dirty="0"/>
              <a:t> </a:t>
            </a:r>
            <a:r>
              <a:rPr lang="de-CH" baseline="0" dirty="0" err="1"/>
              <a:t>of</a:t>
            </a:r>
            <a:r>
              <a:rPr lang="de-CH" baseline="0" dirty="0"/>
              <a:t> </a:t>
            </a:r>
            <a:r>
              <a:rPr lang="de-CH" baseline="0" dirty="0" err="1"/>
              <a:t>Inheritance</a:t>
            </a:r>
            <a:r>
              <a:rPr lang="de-CH" baseline="0" dirty="0"/>
              <a:t> </a:t>
            </a:r>
            <a:r>
              <a:rPr lang="de-CH" baseline="0" dirty="0" err="1"/>
              <a:t>Hierarchy</a:t>
            </a:r>
            <a:endParaRPr lang="de-CH" baseline="0" dirty="0"/>
          </a:p>
          <a:p>
            <a:pPr marL="628650" lvl="1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24102-8416-4B7F-9D73-26FC6C4DF7A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30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6206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931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012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612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79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44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980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338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848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881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735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DF032E5-4712-4CD3-A297-BA927FE98535}" type="datetimeFigureOut">
              <a:rPr lang="de-CH" smtClean="0"/>
              <a:t>07.06.2016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6806A77-241B-4637-9471-A19C210B97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072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HashiSG/hash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Hashi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Projektentwicklung mit </a:t>
            </a:r>
            <a:r>
              <a:rPr lang="de-CH" dirty="0" err="1"/>
              <a:t>Scrum</a:t>
            </a:r>
            <a:r>
              <a:rPr lang="de-CH" dirty="0"/>
              <a:t> – Team SG</a:t>
            </a:r>
          </a:p>
        </p:txBody>
      </p:sp>
    </p:spTree>
    <p:extLst>
      <p:ext uri="{BB962C8B-B14F-4D97-AF65-F5344CB8AC3E}">
        <p14:creationId xmlns:p14="http://schemas.microsoft.com/office/powerpoint/2010/main" val="315837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Erfahrungen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Scrum</a:t>
            </a:r>
            <a:endParaRPr lang="de-CH" dirty="0"/>
          </a:p>
          <a:p>
            <a:pPr lvl="1"/>
            <a:r>
              <a:rPr lang="de-CH" dirty="0"/>
              <a:t>Grundplanung</a:t>
            </a:r>
          </a:p>
          <a:p>
            <a:pPr lvl="1"/>
            <a:r>
              <a:rPr lang="de-CH" dirty="0"/>
              <a:t>Entwicklung parallel </a:t>
            </a:r>
            <a:r>
              <a:rPr lang="de-CH" dirty="0">
                <a:sym typeface="Wingdings" panose="05000000000000000000" pitchFamily="2" charset="2"/>
              </a:rPr>
              <a:t> gute Kommunikation zwingend notwendig</a:t>
            </a:r>
            <a:endParaRPr lang="de-CH" dirty="0"/>
          </a:p>
          <a:p>
            <a:pPr lvl="1"/>
            <a:r>
              <a:rPr lang="de-CH" dirty="0"/>
              <a:t>Gezieltes Einsetzen der Stärken und Fähigkeiten der Teammitglieder</a:t>
            </a:r>
          </a:p>
          <a:p>
            <a:pPr lvl="1"/>
            <a:r>
              <a:rPr lang="de-CH" dirty="0"/>
              <a:t>Schwierigkeiten beim Erstellen des </a:t>
            </a:r>
            <a:r>
              <a:rPr lang="de-CH" dirty="0" err="1"/>
              <a:t>Product</a:t>
            </a:r>
            <a:r>
              <a:rPr lang="de-CH" dirty="0"/>
              <a:t> &amp; Sprint </a:t>
            </a:r>
            <a:r>
              <a:rPr lang="de-CH" dirty="0" err="1"/>
              <a:t>Backlogs</a:t>
            </a:r>
            <a:endParaRPr lang="de-CH" dirty="0"/>
          </a:p>
          <a:p>
            <a:pPr lvl="1"/>
            <a:r>
              <a:rPr lang="de-CH" dirty="0"/>
              <a:t>«Daily </a:t>
            </a:r>
            <a:r>
              <a:rPr lang="de-CH" dirty="0" err="1"/>
              <a:t>Scrum</a:t>
            </a:r>
            <a:r>
              <a:rPr lang="de-CH" dirty="0"/>
              <a:t> Meeting» nicht «</a:t>
            </a:r>
            <a:r>
              <a:rPr lang="de-CH" dirty="0" err="1"/>
              <a:t>daily</a:t>
            </a:r>
            <a:r>
              <a:rPr lang="de-CH" dirty="0"/>
              <a:t>» durchgeführt</a:t>
            </a:r>
          </a:p>
          <a:p>
            <a:pPr lvl="1"/>
            <a:r>
              <a:rPr lang="de-CH" dirty="0"/>
              <a:t>Projektabwicklung interessant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252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Erfahrungen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Verwendete Tools</a:t>
            </a:r>
          </a:p>
          <a:p>
            <a:pPr lvl="1"/>
            <a:r>
              <a:rPr lang="de-CH" dirty="0" err="1">
                <a:hlinkClick r:id="rId3"/>
              </a:rPr>
              <a:t>Git</a:t>
            </a:r>
            <a:endParaRPr lang="de-CH" dirty="0"/>
          </a:p>
          <a:p>
            <a:pPr lvl="1"/>
            <a:r>
              <a:rPr lang="de-CH" dirty="0"/>
              <a:t>neo4j</a:t>
            </a:r>
          </a:p>
          <a:p>
            <a:pPr lvl="1"/>
            <a:r>
              <a:rPr lang="de-CH" dirty="0"/>
              <a:t>FXML</a:t>
            </a:r>
          </a:p>
          <a:p>
            <a:pPr lvl="1"/>
            <a:r>
              <a:rPr lang="de-CH" dirty="0" err="1"/>
              <a:t>Junit</a:t>
            </a:r>
            <a:r>
              <a:rPr lang="de-CH" dirty="0"/>
              <a:t>, </a:t>
            </a:r>
            <a:r>
              <a:rPr lang="de-CH" dirty="0" err="1"/>
              <a:t>EclEmma</a:t>
            </a:r>
            <a:r>
              <a:rPr lang="de-CH" dirty="0"/>
              <a:t>, Borland </a:t>
            </a:r>
            <a:r>
              <a:rPr lang="de-CH" dirty="0" err="1"/>
              <a:t>Together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5426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Vergleich der Prozesse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Wenig Planung erforderlich</a:t>
            </a:r>
          </a:p>
          <a:p>
            <a:r>
              <a:rPr lang="de-CH" dirty="0"/>
              <a:t>Flexibilität</a:t>
            </a:r>
          </a:p>
          <a:p>
            <a:r>
              <a:rPr lang="de-CH" dirty="0"/>
              <a:t>Entwickler viel Freiheit aber auch Eigenverantwortung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195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Vorführung </a:t>
            </a:r>
            <a:r>
              <a:rPr lang="de-CH" dirty="0" err="1"/>
              <a:t>Hashi</a:t>
            </a:r>
            <a:r>
              <a:rPr lang="de-CH" dirty="0"/>
              <a:t>	</a:t>
            </a:r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" t="5838" r="561" b="804"/>
          <a:stretch/>
        </p:blipFill>
        <p:spPr bwMode="auto">
          <a:xfrm>
            <a:off x="1261872" y="1691322"/>
            <a:ext cx="5037137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41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718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Prozessmodell </a:t>
            </a:r>
            <a:r>
              <a:rPr lang="de-CH" dirty="0" err="1"/>
              <a:t>Scrum</a:t>
            </a:r>
            <a:endParaRPr lang="de-CH" dirty="0"/>
          </a:p>
          <a:p>
            <a:r>
              <a:rPr lang="de-CH" dirty="0"/>
              <a:t>Entwicklungsschritte</a:t>
            </a:r>
          </a:p>
          <a:p>
            <a:pPr lvl="1"/>
            <a:r>
              <a:rPr lang="de-CH" dirty="0"/>
              <a:t>User Stories</a:t>
            </a:r>
          </a:p>
          <a:p>
            <a:pPr lvl="1"/>
            <a:r>
              <a:rPr lang="de-CH" dirty="0" err="1"/>
              <a:t>Product</a:t>
            </a:r>
            <a:r>
              <a:rPr lang="de-CH" dirty="0"/>
              <a:t> und Sprint </a:t>
            </a:r>
            <a:r>
              <a:rPr lang="de-CH" dirty="0" err="1"/>
              <a:t>Backlog</a:t>
            </a:r>
            <a:endParaRPr lang="de-CH" dirty="0"/>
          </a:p>
          <a:p>
            <a:r>
              <a:rPr lang="de-CH" dirty="0"/>
              <a:t>Software</a:t>
            </a:r>
          </a:p>
          <a:p>
            <a:pPr lvl="1"/>
            <a:r>
              <a:rPr lang="de-CH" dirty="0"/>
              <a:t>Klassendiagramme</a:t>
            </a:r>
          </a:p>
          <a:p>
            <a:pPr lvl="1"/>
            <a:r>
              <a:rPr lang="de-CH" dirty="0"/>
              <a:t>Verwendete Patterns</a:t>
            </a:r>
          </a:p>
          <a:p>
            <a:pPr lvl="1"/>
            <a:r>
              <a:rPr lang="de-CH" dirty="0"/>
              <a:t>Spiel speichern/laden</a:t>
            </a:r>
          </a:p>
          <a:p>
            <a:r>
              <a:rPr lang="de-CH" dirty="0"/>
              <a:t>Metriken und Tests</a:t>
            </a:r>
          </a:p>
          <a:p>
            <a:r>
              <a:rPr lang="de-CH" dirty="0"/>
              <a:t>Erfahrungen</a:t>
            </a:r>
          </a:p>
          <a:p>
            <a:r>
              <a:rPr lang="de-CH" dirty="0"/>
              <a:t>Vergleich der Prozesse</a:t>
            </a:r>
          </a:p>
          <a:p>
            <a:r>
              <a:rPr lang="de-CH" dirty="0"/>
              <a:t>Vorführung </a:t>
            </a:r>
            <a:r>
              <a:rPr lang="de-CH" dirty="0" err="1"/>
              <a:t>Hashi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173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User Stories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Backlog</a:t>
            </a: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80" y="2324065"/>
            <a:ext cx="9438526" cy="16146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80" y="4814704"/>
            <a:ext cx="10006032" cy="136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8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Scrum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Sprint </a:t>
            </a:r>
            <a:r>
              <a:rPr lang="de-CH" dirty="0" err="1"/>
              <a:t>Backlog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355812"/>
            <a:ext cx="8860272" cy="13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Software unterteilt in 3 Packages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Model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705" y="2655478"/>
            <a:ext cx="4717189" cy="211854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55478"/>
            <a:ext cx="4987495" cy="249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2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Klassendiagramm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Graph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CH" dirty="0"/>
              <a:t>Controller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77" y="2370472"/>
            <a:ext cx="4442845" cy="326164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70472"/>
            <a:ext cx="4457700" cy="331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Verwendete Patterns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MVC (Model-View-Controller)</a:t>
            </a:r>
          </a:p>
          <a:p>
            <a:pPr lvl="1"/>
            <a:r>
              <a:rPr lang="de-CH" dirty="0"/>
              <a:t>Model (Verarbeitung/Datenhaltung)</a:t>
            </a:r>
          </a:p>
          <a:p>
            <a:pPr lvl="1"/>
            <a:r>
              <a:rPr lang="de-CH" dirty="0"/>
              <a:t>View (GUI)</a:t>
            </a:r>
          </a:p>
          <a:p>
            <a:pPr lvl="1"/>
            <a:r>
              <a:rPr lang="de-CH" dirty="0"/>
              <a:t>Controller (Eingaben im Spielfeld)</a:t>
            </a:r>
          </a:p>
          <a:p>
            <a:r>
              <a:rPr lang="de-CH" dirty="0" err="1"/>
              <a:t>Decorator</a:t>
            </a:r>
            <a:endParaRPr lang="de-CH" dirty="0"/>
          </a:p>
          <a:p>
            <a:pPr lvl="1"/>
            <a:r>
              <a:rPr lang="de-CH" dirty="0" err="1"/>
              <a:t>Undo</a:t>
            </a:r>
            <a:r>
              <a:rPr lang="de-CH" dirty="0"/>
              <a:t>/</a:t>
            </a:r>
            <a:r>
              <a:rPr lang="de-CH" dirty="0" err="1"/>
              <a:t>Redo</a:t>
            </a:r>
            <a:endParaRPr lang="de-CH" dirty="0"/>
          </a:p>
          <a:p>
            <a:r>
              <a:rPr lang="de-CH" dirty="0"/>
              <a:t>Command</a:t>
            </a:r>
          </a:p>
          <a:p>
            <a:pPr lvl="1"/>
            <a:r>
              <a:rPr lang="de-CH" dirty="0" err="1"/>
              <a:t>Undo</a:t>
            </a:r>
            <a:r>
              <a:rPr lang="de-CH" dirty="0"/>
              <a:t>/</a:t>
            </a:r>
            <a:r>
              <a:rPr lang="de-CH" dirty="0" err="1"/>
              <a:t>Redo</a:t>
            </a:r>
            <a:endParaRPr lang="de-CH" dirty="0"/>
          </a:p>
          <a:p>
            <a:r>
              <a:rPr lang="de-CH" dirty="0"/>
              <a:t>Factory</a:t>
            </a:r>
          </a:p>
          <a:p>
            <a:pPr lvl="1"/>
            <a:r>
              <a:rPr lang="de-CH" dirty="0"/>
              <a:t>Erstellen neuer Spielvorlage</a:t>
            </a:r>
          </a:p>
          <a:p>
            <a:r>
              <a:rPr lang="de-CH" dirty="0"/>
              <a:t>Template</a:t>
            </a:r>
          </a:p>
          <a:p>
            <a:pPr lvl="1"/>
            <a:r>
              <a:rPr lang="de-CH" dirty="0"/>
              <a:t>Abstrakte Klasse «</a:t>
            </a:r>
            <a:r>
              <a:rPr lang="de-CH" dirty="0" err="1"/>
              <a:t>GameFieldController</a:t>
            </a:r>
            <a:r>
              <a:rPr lang="de-CH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71036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Spiel speichern/laden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Basierend auf neo4j (Graphische Datenbank)</a:t>
            </a:r>
          </a:p>
          <a:p>
            <a:r>
              <a:rPr lang="de-CH" dirty="0"/>
              <a:t>Funktionen speichern und laden integriert</a:t>
            </a:r>
          </a:p>
          <a:p>
            <a:r>
              <a:rPr lang="de-CH" dirty="0"/>
              <a:t>Datenbank in XML oder JSON Format</a:t>
            </a:r>
          </a:p>
        </p:txBody>
      </p:sp>
    </p:spTree>
    <p:extLst>
      <p:ext uri="{BB962C8B-B14F-4D97-AF65-F5344CB8AC3E}">
        <p14:creationId xmlns:p14="http://schemas.microsoft.com/office/powerpoint/2010/main" val="246207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Metriken und 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Tests</a:t>
            </a:r>
          </a:p>
          <a:p>
            <a:pPr lvl="1"/>
            <a:r>
              <a:rPr lang="de-CH" dirty="0" err="1"/>
              <a:t>Junit</a:t>
            </a:r>
            <a:endParaRPr lang="de-CH" dirty="0"/>
          </a:p>
          <a:p>
            <a:pPr lvl="1"/>
            <a:r>
              <a:rPr lang="de-CH" dirty="0"/>
              <a:t>Code-</a:t>
            </a:r>
            <a:r>
              <a:rPr lang="de-CH" dirty="0" err="1"/>
              <a:t>Coverage</a:t>
            </a:r>
            <a:endParaRPr lang="de-CH" dirty="0"/>
          </a:p>
          <a:p>
            <a:pPr lvl="1"/>
            <a:r>
              <a:rPr lang="de-CH" dirty="0"/>
              <a:t>Keine gravierende Fehler, jedoch Code besser strukturieren</a:t>
            </a:r>
          </a:p>
          <a:p>
            <a:r>
              <a:rPr lang="de-CH" dirty="0"/>
              <a:t>Metrik</a:t>
            </a:r>
          </a:p>
          <a:p>
            <a:pPr lvl="1"/>
            <a:r>
              <a:rPr lang="de-CH" dirty="0"/>
              <a:t>Software-Tool «Borland </a:t>
            </a:r>
            <a:r>
              <a:rPr lang="de-CH" dirty="0" err="1"/>
              <a:t>Together</a:t>
            </a:r>
            <a:r>
              <a:rPr lang="de-CH" dirty="0"/>
              <a:t>»</a:t>
            </a:r>
          </a:p>
          <a:p>
            <a:pPr lvl="1"/>
            <a:r>
              <a:rPr lang="de-CH" dirty="0"/>
              <a:t>Schlechte CBO (</a:t>
            </a:r>
            <a:r>
              <a:rPr lang="de-CH" dirty="0" err="1"/>
              <a:t>Coupling</a:t>
            </a:r>
            <a:r>
              <a:rPr lang="de-CH" dirty="0"/>
              <a:t> </a:t>
            </a:r>
            <a:r>
              <a:rPr lang="de-CH" dirty="0" err="1"/>
              <a:t>Between</a:t>
            </a:r>
            <a:r>
              <a:rPr lang="de-CH" dirty="0"/>
              <a:t> Objects) und DOIH (</a:t>
            </a:r>
            <a:r>
              <a:rPr lang="de-CH" dirty="0" err="1"/>
              <a:t>Depth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Inheritance</a:t>
            </a:r>
            <a:r>
              <a:rPr lang="de-CH" dirty="0"/>
              <a:t> </a:t>
            </a:r>
            <a:r>
              <a:rPr lang="de-CH" dirty="0" err="1"/>
              <a:t>Hierarchy</a:t>
            </a:r>
            <a:r>
              <a:rPr lang="de-CH" dirty="0"/>
              <a:t>) Werte</a:t>
            </a:r>
          </a:p>
          <a:p>
            <a:pPr lvl="1"/>
            <a:endParaRPr lang="de-CH" dirty="0"/>
          </a:p>
        </p:txBody>
      </p:sp>
      <p:pic>
        <p:nvPicPr>
          <p:cNvPr id="4" name="Grafik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4470631"/>
            <a:ext cx="9335991" cy="114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2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317</Words>
  <Application>Microsoft Office PowerPoint</Application>
  <PresentationFormat>Breitbild</PresentationFormat>
  <Paragraphs>129</Paragraphs>
  <Slides>14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Schoolbook</vt:lpstr>
      <vt:lpstr>Wingdings</vt:lpstr>
      <vt:lpstr>Wingdings 2</vt:lpstr>
      <vt:lpstr>View</vt:lpstr>
      <vt:lpstr>Hashi</vt:lpstr>
      <vt:lpstr>Ablauf</vt:lpstr>
      <vt:lpstr>Scrum</vt:lpstr>
      <vt:lpstr>Scrum</vt:lpstr>
      <vt:lpstr>Klassendiagramm</vt:lpstr>
      <vt:lpstr>Klassendiagramm</vt:lpstr>
      <vt:lpstr>Verwendete Patterns</vt:lpstr>
      <vt:lpstr>Spiel speichern/laden</vt:lpstr>
      <vt:lpstr>Metriken und Tests</vt:lpstr>
      <vt:lpstr>Erfahrungen</vt:lpstr>
      <vt:lpstr>Erfahrungen</vt:lpstr>
      <vt:lpstr>Vergleich der Prozesse</vt:lpstr>
      <vt:lpstr>Vorführung Hashi </vt:lpstr>
      <vt:lpstr>Fragen?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</dc:title>
  <dc:creator>Müller Chris</dc:creator>
  <cp:lastModifiedBy>Christian</cp:lastModifiedBy>
  <cp:revision>26</cp:revision>
  <dcterms:created xsi:type="dcterms:W3CDTF">2016-05-31T14:07:57Z</dcterms:created>
  <dcterms:modified xsi:type="dcterms:W3CDTF">2016-06-07T07:16:04Z</dcterms:modified>
</cp:coreProperties>
</file>