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3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17" autoAdjust="0"/>
  </p:normalViewPr>
  <p:slideViewPr>
    <p:cSldViewPr snapToGrid="0">
      <p:cViewPr varScale="1">
        <p:scale>
          <a:sx n="75" d="100"/>
          <a:sy n="75" d="100"/>
        </p:scale>
        <p:origin x="19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Screenshot </a:t>
            </a:r>
            <a:r>
              <a:rPr lang="de-CH" dirty="0" err="1" smtClean="0"/>
              <a:t>Hashi</a:t>
            </a:r>
            <a:r>
              <a:rPr lang="de-CH" dirty="0" smtClean="0"/>
              <a:t>, Funktionen Vorzeigen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96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11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9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62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0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14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67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88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3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4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9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31.05.2016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09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Projektentwicklung mit </a:t>
            </a:r>
            <a:r>
              <a:rPr lang="de-CH" dirty="0" err="1" smtClean="0"/>
              <a:t>Scrum</a:t>
            </a:r>
            <a:r>
              <a:rPr lang="de-CH" dirty="0" smtClean="0"/>
              <a:t> – Team SG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Klassendiagramm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Verwendete Patterns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MVC (Model-View-Controller)</a:t>
            </a:r>
          </a:p>
          <a:p>
            <a:r>
              <a:rPr lang="de-CH" dirty="0" smtClean="0"/>
              <a:t>Command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 speichern (XML-Datei/</a:t>
            </a:r>
            <a:r>
              <a:rPr lang="de-CH" dirty="0" err="1" smtClean="0"/>
              <a:t>Json</a:t>
            </a:r>
            <a:r>
              <a:rPr lang="de-CH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/>
              <a:t> </a:t>
            </a:r>
            <a:r>
              <a:rPr lang="de-CH" dirty="0" smtClean="0"/>
              <a:t>&amp; 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der Prozesse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Spiel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Breitbild</PresentationFormat>
  <Paragraphs>13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Hashi</vt:lpstr>
      <vt:lpstr>Klassendiagramm</vt:lpstr>
      <vt:lpstr>Verwendete Patterns</vt:lpstr>
      <vt:lpstr>Spiel speichern (XML-Datei/Json)</vt:lpstr>
      <vt:lpstr>Product &amp; Sprint Backlog</vt:lpstr>
      <vt:lpstr>Erfahrungen</vt:lpstr>
      <vt:lpstr>Vergleich der Prozesse</vt:lpstr>
      <vt:lpstr>Demo Spiel 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Müller Chris</cp:lastModifiedBy>
  <cp:revision>4</cp:revision>
  <dcterms:created xsi:type="dcterms:W3CDTF">2016-05-31T14:07:57Z</dcterms:created>
  <dcterms:modified xsi:type="dcterms:W3CDTF">2016-05-31T14:18:45Z</dcterms:modified>
</cp:coreProperties>
</file>