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410" r:id="rId2"/>
    <p:sldId id="420" r:id="rId3"/>
    <p:sldId id="437" r:id="rId4"/>
    <p:sldId id="438" r:id="rId5"/>
    <p:sldId id="436" r:id="rId6"/>
    <p:sldId id="442" r:id="rId7"/>
    <p:sldId id="439" r:id="rId8"/>
    <p:sldId id="441" r:id="rId9"/>
    <p:sldId id="440" r:id="rId10"/>
    <p:sldId id="366" r:id="rId1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409">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2" roundtripDataSignature="AMtx7miHctkoklaeC0eiZbbfmO/kTX+VhA=="/>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8F45544-AB32-FDC8-4D39-3E4CC53C2DD4}" name="Haoxin Li" initials="HL" userId="2adb696727be79ea"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B62882C-D4C6-4053-A254-E7CD03AC04C8}">
  <a:tblStyle styleId="{DB62882C-D4C6-4053-A254-E7CD03AC04C8}"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042" autoAdjust="0"/>
    <p:restoredTop sz="64672" autoAdjust="0"/>
  </p:normalViewPr>
  <p:slideViewPr>
    <p:cSldViewPr snapToGrid="0">
      <p:cViewPr varScale="1">
        <p:scale>
          <a:sx n="41" d="100"/>
          <a:sy n="41" d="100"/>
        </p:scale>
        <p:origin x="1752" y="24"/>
      </p:cViewPr>
      <p:guideLst>
        <p:guide orient="horz" pos="2409"/>
        <p:guide pos="2880"/>
      </p:guideLst>
    </p:cSldViewPr>
  </p:slideViewPr>
  <p:notesTextViewPr>
    <p:cViewPr>
      <p:scale>
        <a:sx n="1" d="1"/>
        <a:sy n="1" d="1"/>
      </p:scale>
      <p:origin x="0" y="0"/>
    </p:cViewPr>
  </p:notesTextViewPr>
  <p:sorterViewPr>
    <p:cViewPr varScale="1">
      <p:scale>
        <a:sx n="100" d="100"/>
        <a:sy n="100" d="100"/>
      </p:scale>
      <p:origin x="0" y="-108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42" Type="http://customschemas.google.com/relationships/presentationmetadata" Target="metadata"/><Relationship Id="rId47"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notesMaster" Target="notesMasters/notesMaster1.xml"/><Relationship Id="rId46"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45"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43" Type="http://schemas.openxmlformats.org/officeDocument/2006/relationships/presProps" Target="presProps.xml"/><Relationship Id="rId48"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ileen O'Callaghan" userId="54f46cf0-fa08-4f4b-9692-b86f76c3d2aa" providerId="ADAL" clId="{0CD5F254-6A1E-4BA9-A73D-8836E2CC4D90}"/>
    <pc:docChg chg="undo custSel addSld delSld modSld sldOrd">
      <pc:chgData name="Eileen O'Callaghan" userId="54f46cf0-fa08-4f4b-9692-b86f76c3d2aa" providerId="ADAL" clId="{0CD5F254-6A1E-4BA9-A73D-8836E2CC4D90}" dt="2022-03-11T05:31:29.504" v="1206"/>
      <pc:docMkLst>
        <pc:docMk/>
      </pc:docMkLst>
      <pc:sldChg chg="del">
        <pc:chgData name="Eileen O'Callaghan" userId="54f46cf0-fa08-4f4b-9692-b86f76c3d2aa" providerId="ADAL" clId="{0CD5F254-6A1E-4BA9-A73D-8836E2CC4D90}" dt="2022-03-10T10:06:40.701" v="28" actId="2696"/>
        <pc:sldMkLst>
          <pc:docMk/>
          <pc:sldMk cId="0" sldId="257"/>
        </pc:sldMkLst>
      </pc:sldChg>
      <pc:sldChg chg="del">
        <pc:chgData name="Eileen O'Callaghan" userId="54f46cf0-fa08-4f4b-9692-b86f76c3d2aa" providerId="ADAL" clId="{0CD5F254-6A1E-4BA9-A73D-8836E2CC4D90}" dt="2022-03-10T10:06:45.840" v="29" actId="2696"/>
        <pc:sldMkLst>
          <pc:docMk/>
          <pc:sldMk cId="0" sldId="258"/>
        </pc:sldMkLst>
      </pc:sldChg>
      <pc:sldChg chg="del">
        <pc:chgData name="Eileen O'Callaghan" userId="54f46cf0-fa08-4f4b-9692-b86f76c3d2aa" providerId="ADAL" clId="{0CD5F254-6A1E-4BA9-A73D-8836E2CC4D90}" dt="2022-03-10T10:08:12.660" v="41" actId="2696"/>
        <pc:sldMkLst>
          <pc:docMk/>
          <pc:sldMk cId="0" sldId="259"/>
        </pc:sldMkLst>
      </pc:sldChg>
      <pc:sldChg chg="del">
        <pc:chgData name="Eileen O'Callaghan" userId="54f46cf0-fa08-4f4b-9692-b86f76c3d2aa" providerId="ADAL" clId="{0CD5F254-6A1E-4BA9-A73D-8836E2CC4D90}" dt="2022-03-10T10:06:54.123" v="31" actId="2696"/>
        <pc:sldMkLst>
          <pc:docMk/>
          <pc:sldMk cId="0" sldId="269"/>
        </pc:sldMkLst>
      </pc:sldChg>
      <pc:sldChg chg="del">
        <pc:chgData name="Eileen O'Callaghan" userId="54f46cf0-fa08-4f4b-9692-b86f76c3d2aa" providerId="ADAL" clId="{0CD5F254-6A1E-4BA9-A73D-8836E2CC4D90}" dt="2022-03-10T10:07:01.221" v="33" actId="2696"/>
        <pc:sldMkLst>
          <pc:docMk/>
          <pc:sldMk cId="0" sldId="270"/>
        </pc:sldMkLst>
      </pc:sldChg>
      <pc:sldChg chg="del">
        <pc:chgData name="Eileen O'Callaghan" userId="54f46cf0-fa08-4f4b-9692-b86f76c3d2aa" providerId="ADAL" clId="{0CD5F254-6A1E-4BA9-A73D-8836E2CC4D90}" dt="2022-03-10T10:06:57.953" v="32" actId="2696"/>
        <pc:sldMkLst>
          <pc:docMk/>
          <pc:sldMk cId="3759764112" sldId="271"/>
        </pc:sldMkLst>
      </pc:sldChg>
      <pc:sldChg chg="del">
        <pc:chgData name="Eileen O'Callaghan" userId="54f46cf0-fa08-4f4b-9692-b86f76c3d2aa" providerId="ADAL" clId="{0CD5F254-6A1E-4BA9-A73D-8836E2CC4D90}" dt="2022-03-10T10:06:50.187" v="30" actId="2696"/>
        <pc:sldMkLst>
          <pc:docMk/>
          <pc:sldMk cId="424781290" sldId="280"/>
        </pc:sldMkLst>
      </pc:sldChg>
      <pc:sldChg chg="del">
        <pc:chgData name="Eileen O'Callaghan" userId="54f46cf0-fa08-4f4b-9692-b86f76c3d2aa" providerId="ADAL" clId="{0CD5F254-6A1E-4BA9-A73D-8836E2CC4D90}" dt="2022-03-10T10:08:12.660" v="41" actId="2696"/>
        <pc:sldMkLst>
          <pc:docMk/>
          <pc:sldMk cId="69684407" sldId="308"/>
        </pc:sldMkLst>
      </pc:sldChg>
      <pc:sldChg chg="add del">
        <pc:chgData name="Eileen O'Callaghan" userId="54f46cf0-fa08-4f4b-9692-b86f76c3d2aa" providerId="ADAL" clId="{0CD5F254-6A1E-4BA9-A73D-8836E2CC4D90}" dt="2022-03-10T10:08:12.660" v="41" actId="2696"/>
        <pc:sldMkLst>
          <pc:docMk/>
          <pc:sldMk cId="2143724267" sldId="334"/>
        </pc:sldMkLst>
      </pc:sldChg>
      <pc:sldChg chg="del">
        <pc:chgData name="Eileen O'Callaghan" userId="54f46cf0-fa08-4f4b-9692-b86f76c3d2aa" providerId="ADAL" clId="{0CD5F254-6A1E-4BA9-A73D-8836E2CC4D90}" dt="2022-03-10T10:08:12.660" v="41" actId="2696"/>
        <pc:sldMkLst>
          <pc:docMk/>
          <pc:sldMk cId="1850081751" sldId="372"/>
        </pc:sldMkLst>
      </pc:sldChg>
      <pc:sldChg chg="del">
        <pc:chgData name="Eileen O'Callaghan" userId="54f46cf0-fa08-4f4b-9692-b86f76c3d2aa" providerId="ADAL" clId="{0CD5F254-6A1E-4BA9-A73D-8836E2CC4D90}" dt="2022-03-10T10:07:06.619" v="34" actId="2696"/>
        <pc:sldMkLst>
          <pc:docMk/>
          <pc:sldMk cId="4290031255" sldId="373"/>
        </pc:sldMkLst>
      </pc:sldChg>
      <pc:sldChg chg="del">
        <pc:chgData name="Eileen O'Callaghan" userId="54f46cf0-fa08-4f4b-9692-b86f76c3d2aa" providerId="ADAL" clId="{0CD5F254-6A1E-4BA9-A73D-8836E2CC4D90}" dt="2022-03-10T10:08:12.660" v="41" actId="2696"/>
        <pc:sldMkLst>
          <pc:docMk/>
          <pc:sldMk cId="2623940814" sldId="379"/>
        </pc:sldMkLst>
      </pc:sldChg>
      <pc:sldChg chg="delSp modSp mod ord">
        <pc:chgData name="Eileen O'Callaghan" userId="54f46cf0-fa08-4f4b-9692-b86f76c3d2aa" providerId="ADAL" clId="{0CD5F254-6A1E-4BA9-A73D-8836E2CC4D90}" dt="2022-03-11T04:43:16.210" v="943"/>
        <pc:sldMkLst>
          <pc:docMk/>
          <pc:sldMk cId="3625445845" sldId="404"/>
        </pc:sldMkLst>
        <pc:spChg chg="del mod">
          <ac:chgData name="Eileen O'Callaghan" userId="54f46cf0-fa08-4f4b-9692-b86f76c3d2aa" providerId="ADAL" clId="{0CD5F254-6A1E-4BA9-A73D-8836E2CC4D90}" dt="2022-03-11T04:04:53.687" v="319" actId="478"/>
          <ac:spMkLst>
            <pc:docMk/>
            <pc:sldMk cId="3625445845" sldId="404"/>
            <ac:spMk id="3" creationId="{882197E0-F0E3-43F0-89E5-299E9B800780}"/>
          </ac:spMkLst>
        </pc:spChg>
        <pc:spChg chg="mod">
          <ac:chgData name="Eileen O'Callaghan" userId="54f46cf0-fa08-4f4b-9692-b86f76c3d2aa" providerId="ADAL" clId="{0CD5F254-6A1E-4BA9-A73D-8836E2CC4D90}" dt="2022-03-11T04:05:54.917" v="326" actId="2711"/>
          <ac:spMkLst>
            <pc:docMk/>
            <pc:sldMk cId="3625445845" sldId="404"/>
            <ac:spMk id="21" creationId="{6DB5495E-D560-4F4D-B87D-38EB5D05FED8}"/>
          </ac:spMkLst>
        </pc:spChg>
        <pc:spChg chg="mod">
          <ac:chgData name="Eileen O'Callaghan" userId="54f46cf0-fa08-4f4b-9692-b86f76c3d2aa" providerId="ADAL" clId="{0CD5F254-6A1E-4BA9-A73D-8836E2CC4D90}" dt="2022-03-11T04:06:19.457" v="329" actId="14100"/>
          <ac:spMkLst>
            <pc:docMk/>
            <pc:sldMk cId="3625445845" sldId="404"/>
            <ac:spMk id="23" creationId="{BF7F4007-B50D-4D1F-B57D-06D8F1638B63}"/>
          </ac:spMkLst>
        </pc:spChg>
      </pc:sldChg>
      <pc:sldChg chg="modSp mod">
        <pc:chgData name="Eileen O'Callaghan" userId="54f46cf0-fa08-4f4b-9692-b86f76c3d2aa" providerId="ADAL" clId="{0CD5F254-6A1E-4BA9-A73D-8836E2CC4D90}" dt="2022-03-10T10:06:31.275" v="27" actId="20577"/>
        <pc:sldMkLst>
          <pc:docMk/>
          <pc:sldMk cId="0" sldId="410"/>
        </pc:sldMkLst>
        <pc:spChg chg="mod">
          <ac:chgData name="Eileen O'Callaghan" userId="54f46cf0-fa08-4f4b-9692-b86f76c3d2aa" providerId="ADAL" clId="{0CD5F254-6A1E-4BA9-A73D-8836E2CC4D90}" dt="2022-03-10T10:06:31.275" v="27" actId="20577"/>
          <ac:spMkLst>
            <pc:docMk/>
            <pc:sldMk cId="0" sldId="410"/>
            <ac:spMk id="74" creationId="{00000000-0000-0000-0000-000000000000}"/>
          </ac:spMkLst>
        </pc:spChg>
        <pc:spChg chg="mod">
          <ac:chgData name="Eileen O'Callaghan" userId="54f46cf0-fa08-4f4b-9692-b86f76c3d2aa" providerId="ADAL" clId="{0CD5F254-6A1E-4BA9-A73D-8836E2CC4D90}" dt="2022-03-10T10:06:12.164" v="24" actId="20577"/>
          <ac:spMkLst>
            <pc:docMk/>
            <pc:sldMk cId="0" sldId="410"/>
            <ac:spMk id="76" creationId="{00000000-0000-0000-0000-000000000000}"/>
          </ac:spMkLst>
        </pc:spChg>
        <pc:spChg chg="mod">
          <ac:chgData name="Eileen O'Callaghan" userId="54f46cf0-fa08-4f4b-9692-b86f76c3d2aa" providerId="ADAL" clId="{0CD5F254-6A1E-4BA9-A73D-8836E2CC4D90}" dt="2022-03-10T10:06:24.237" v="25" actId="1076"/>
          <ac:spMkLst>
            <pc:docMk/>
            <pc:sldMk cId="0" sldId="410"/>
            <ac:spMk id="77" creationId="{00000000-0000-0000-0000-000000000000}"/>
          </ac:spMkLst>
        </pc:spChg>
        <pc:spChg chg="mod">
          <ac:chgData name="Eileen O'Callaghan" userId="54f46cf0-fa08-4f4b-9692-b86f76c3d2aa" providerId="ADAL" clId="{0CD5F254-6A1E-4BA9-A73D-8836E2CC4D90}" dt="2022-03-10T10:06:27.958" v="26" actId="1076"/>
          <ac:spMkLst>
            <pc:docMk/>
            <pc:sldMk cId="0" sldId="410"/>
            <ac:spMk id="78" creationId="{00000000-0000-0000-0000-000000000000}"/>
          </ac:spMkLst>
        </pc:spChg>
      </pc:sldChg>
      <pc:sldChg chg="add del">
        <pc:chgData name="Eileen O'Callaghan" userId="54f46cf0-fa08-4f4b-9692-b86f76c3d2aa" providerId="ADAL" clId="{0CD5F254-6A1E-4BA9-A73D-8836E2CC4D90}" dt="2022-03-10T10:08:12.660" v="41" actId="2696"/>
        <pc:sldMkLst>
          <pc:docMk/>
          <pc:sldMk cId="2345818403" sldId="411"/>
        </pc:sldMkLst>
      </pc:sldChg>
      <pc:sldChg chg="del">
        <pc:chgData name="Eileen O'Callaghan" userId="54f46cf0-fa08-4f4b-9692-b86f76c3d2aa" providerId="ADAL" clId="{0CD5F254-6A1E-4BA9-A73D-8836E2CC4D90}" dt="2022-03-10T10:08:12.660" v="41" actId="2696"/>
        <pc:sldMkLst>
          <pc:docMk/>
          <pc:sldMk cId="3052235424" sldId="412"/>
        </pc:sldMkLst>
      </pc:sldChg>
      <pc:sldChg chg="del">
        <pc:chgData name="Eileen O'Callaghan" userId="54f46cf0-fa08-4f4b-9692-b86f76c3d2aa" providerId="ADAL" clId="{0CD5F254-6A1E-4BA9-A73D-8836E2CC4D90}" dt="2022-03-10T10:08:12.660" v="41" actId="2696"/>
        <pc:sldMkLst>
          <pc:docMk/>
          <pc:sldMk cId="716247212" sldId="413"/>
        </pc:sldMkLst>
      </pc:sldChg>
      <pc:sldChg chg="del">
        <pc:chgData name="Eileen O'Callaghan" userId="54f46cf0-fa08-4f4b-9692-b86f76c3d2aa" providerId="ADAL" clId="{0CD5F254-6A1E-4BA9-A73D-8836E2CC4D90}" dt="2022-03-10T10:08:12.660" v="41" actId="2696"/>
        <pc:sldMkLst>
          <pc:docMk/>
          <pc:sldMk cId="1377005338" sldId="414"/>
        </pc:sldMkLst>
      </pc:sldChg>
      <pc:sldChg chg="del">
        <pc:chgData name="Eileen O'Callaghan" userId="54f46cf0-fa08-4f4b-9692-b86f76c3d2aa" providerId="ADAL" clId="{0CD5F254-6A1E-4BA9-A73D-8836E2CC4D90}" dt="2022-03-10T10:08:12.660" v="41" actId="2696"/>
        <pc:sldMkLst>
          <pc:docMk/>
          <pc:sldMk cId="1258208945" sldId="415"/>
        </pc:sldMkLst>
      </pc:sldChg>
      <pc:sldChg chg="del">
        <pc:chgData name="Eileen O'Callaghan" userId="54f46cf0-fa08-4f4b-9692-b86f76c3d2aa" providerId="ADAL" clId="{0CD5F254-6A1E-4BA9-A73D-8836E2CC4D90}" dt="2022-03-10T10:08:12.660" v="41" actId="2696"/>
        <pc:sldMkLst>
          <pc:docMk/>
          <pc:sldMk cId="1290827580" sldId="416"/>
        </pc:sldMkLst>
      </pc:sldChg>
      <pc:sldChg chg="del">
        <pc:chgData name="Eileen O'Callaghan" userId="54f46cf0-fa08-4f4b-9692-b86f76c3d2aa" providerId="ADAL" clId="{0CD5F254-6A1E-4BA9-A73D-8836E2CC4D90}" dt="2022-03-10T10:08:12.660" v="41" actId="2696"/>
        <pc:sldMkLst>
          <pc:docMk/>
          <pc:sldMk cId="132620545" sldId="417"/>
        </pc:sldMkLst>
      </pc:sldChg>
      <pc:sldChg chg="del">
        <pc:chgData name="Eileen O'Callaghan" userId="54f46cf0-fa08-4f4b-9692-b86f76c3d2aa" providerId="ADAL" clId="{0CD5F254-6A1E-4BA9-A73D-8836E2CC4D90}" dt="2022-03-10T10:07:10.739" v="35" actId="2696"/>
        <pc:sldMkLst>
          <pc:docMk/>
          <pc:sldMk cId="752218118" sldId="418"/>
        </pc:sldMkLst>
      </pc:sldChg>
      <pc:sldChg chg="add del mod modShow">
        <pc:chgData name="Eileen O'Callaghan" userId="54f46cf0-fa08-4f4b-9692-b86f76c3d2aa" providerId="ADAL" clId="{0CD5F254-6A1E-4BA9-A73D-8836E2CC4D90}" dt="2022-03-10T10:07:56.607" v="40" actId="47"/>
        <pc:sldMkLst>
          <pc:docMk/>
          <pc:sldMk cId="2523437972" sldId="419"/>
        </pc:sldMkLst>
      </pc:sldChg>
      <pc:sldChg chg="addSp modSp new mod">
        <pc:chgData name="Eileen O'Callaghan" userId="54f46cf0-fa08-4f4b-9692-b86f76c3d2aa" providerId="ADAL" clId="{0CD5F254-6A1E-4BA9-A73D-8836E2CC4D90}" dt="2022-03-11T05:28:14.640" v="1178" actId="20577"/>
        <pc:sldMkLst>
          <pc:docMk/>
          <pc:sldMk cId="803365685" sldId="420"/>
        </pc:sldMkLst>
        <pc:spChg chg="mod">
          <ac:chgData name="Eileen O'Callaghan" userId="54f46cf0-fa08-4f4b-9692-b86f76c3d2aa" providerId="ADAL" clId="{0CD5F254-6A1E-4BA9-A73D-8836E2CC4D90}" dt="2022-03-11T05:28:14.640" v="1178" actId="20577"/>
          <ac:spMkLst>
            <pc:docMk/>
            <pc:sldMk cId="803365685" sldId="420"/>
            <ac:spMk id="4" creationId="{D365C290-E8B2-42D5-83CF-27AD4CE39DBA}"/>
          </ac:spMkLst>
        </pc:spChg>
        <pc:picChg chg="add mod">
          <ac:chgData name="Eileen O'Callaghan" userId="54f46cf0-fa08-4f4b-9692-b86f76c3d2aa" providerId="ADAL" clId="{0CD5F254-6A1E-4BA9-A73D-8836E2CC4D90}" dt="2022-03-11T05:26:35.127" v="1161" actId="1076"/>
          <ac:picMkLst>
            <pc:docMk/>
            <pc:sldMk cId="803365685" sldId="420"/>
            <ac:picMk id="6" creationId="{A544E9D2-8EF2-4009-9A9C-2B93B7FA9105}"/>
          </ac:picMkLst>
        </pc:picChg>
      </pc:sldChg>
      <pc:sldChg chg="addSp modSp new mod modAnim">
        <pc:chgData name="Eileen O'Callaghan" userId="54f46cf0-fa08-4f4b-9692-b86f76c3d2aa" providerId="ADAL" clId="{0CD5F254-6A1E-4BA9-A73D-8836E2CC4D90}" dt="2022-03-11T04:39:52.088" v="931" actId="1076"/>
        <pc:sldMkLst>
          <pc:docMk/>
          <pc:sldMk cId="1151375149" sldId="421"/>
        </pc:sldMkLst>
        <pc:spChg chg="mod">
          <ac:chgData name="Eileen O'Callaghan" userId="54f46cf0-fa08-4f4b-9692-b86f76c3d2aa" providerId="ADAL" clId="{0CD5F254-6A1E-4BA9-A73D-8836E2CC4D90}" dt="2022-03-11T04:39:13.343" v="922" actId="14100"/>
          <ac:spMkLst>
            <pc:docMk/>
            <pc:sldMk cId="1151375149" sldId="421"/>
            <ac:spMk id="4" creationId="{61CDA7BC-11A0-4A74-95D6-352E98C3151F}"/>
          </ac:spMkLst>
        </pc:spChg>
        <pc:spChg chg="add mod">
          <ac:chgData name="Eileen O'Callaghan" userId="54f46cf0-fa08-4f4b-9692-b86f76c3d2aa" providerId="ADAL" clId="{0CD5F254-6A1E-4BA9-A73D-8836E2CC4D90}" dt="2022-03-11T03:39:48.991" v="171" actId="1076"/>
          <ac:spMkLst>
            <pc:docMk/>
            <pc:sldMk cId="1151375149" sldId="421"/>
            <ac:spMk id="6" creationId="{136652B1-D2E0-4FC6-B3A0-D861A71DDE5E}"/>
          </ac:spMkLst>
        </pc:spChg>
        <pc:spChg chg="add mod">
          <ac:chgData name="Eileen O'Callaghan" userId="54f46cf0-fa08-4f4b-9692-b86f76c3d2aa" providerId="ADAL" clId="{0CD5F254-6A1E-4BA9-A73D-8836E2CC4D90}" dt="2022-03-11T04:39:16.836" v="923" actId="1076"/>
          <ac:spMkLst>
            <pc:docMk/>
            <pc:sldMk cId="1151375149" sldId="421"/>
            <ac:spMk id="7" creationId="{85E2F3B3-7E0A-4824-8C32-AB96A13E3626}"/>
          </ac:spMkLst>
        </pc:spChg>
        <pc:spChg chg="add mod">
          <ac:chgData name="Eileen O'Callaghan" userId="54f46cf0-fa08-4f4b-9692-b86f76c3d2aa" providerId="ADAL" clId="{0CD5F254-6A1E-4BA9-A73D-8836E2CC4D90}" dt="2022-03-11T04:39:52.088" v="931" actId="1076"/>
          <ac:spMkLst>
            <pc:docMk/>
            <pc:sldMk cId="1151375149" sldId="421"/>
            <ac:spMk id="8" creationId="{FA382AB0-D532-48E5-A747-7DC5FCE1AD0F}"/>
          </ac:spMkLst>
        </pc:spChg>
      </pc:sldChg>
      <pc:sldChg chg="addSp modSp new mod ord modAnim modNotesTx">
        <pc:chgData name="Eileen O'Callaghan" userId="54f46cf0-fa08-4f4b-9692-b86f76c3d2aa" providerId="ADAL" clId="{0CD5F254-6A1E-4BA9-A73D-8836E2CC4D90}" dt="2022-03-11T05:29:46.222" v="1190"/>
        <pc:sldMkLst>
          <pc:docMk/>
          <pc:sldMk cId="2642329143" sldId="422"/>
        </pc:sldMkLst>
        <pc:spChg chg="mod">
          <ac:chgData name="Eileen O'Callaghan" userId="54f46cf0-fa08-4f4b-9692-b86f76c3d2aa" providerId="ADAL" clId="{0CD5F254-6A1E-4BA9-A73D-8836E2CC4D90}" dt="2022-03-11T04:21:46.819" v="650"/>
          <ac:spMkLst>
            <pc:docMk/>
            <pc:sldMk cId="2642329143" sldId="422"/>
            <ac:spMk id="2" creationId="{E4D3FCC9-1B94-497E-9027-0E199343A392}"/>
          </ac:spMkLst>
        </pc:spChg>
        <pc:spChg chg="mod">
          <ac:chgData name="Eileen O'Callaghan" userId="54f46cf0-fa08-4f4b-9692-b86f76c3d2aa" providerId="ADAL" clId="{0CD5F254-6A1E-4BA9-A73D-8836E2CC4D90}" dt="2022-03-11T05:29:41.821" v="1188" actId="14100"/>
          <ac:spMkLst>
            <pc:docMk/>
            <pc:sldMk cId="2642329143" sldId="422"/>
            <ac:spMk id="4" creationId="{C4B04661-8AB5-44BC-BEDE-D16A37C5DE72}"/>
          </ac:spMkLst>
        </pc:spChg>
        <pc:spChg chg="add mod">
          <ac:chgData name="Eileen O'Callaghan" userId="54f46cf0-fa08-4f4b-9692-b86f76c3d2aa" providerId="ADAL" clId="{0CD5F254-6A1E-4BA9-A73D-8836E2CC4D90}" dt="2022-03-11T05:29:14.073" v="1184" actId="1076"/>
          <ac:spMkLst>
            <pc:docMk/>
            <pc:sldMk cId="2642329143" sldId="422"/>
            <ac:spMk id="5" creationId="{DBBEE7C9-E101-4C42-86ED-B19FAED06DAB}"/>
          </ac:spMkLst>
        </pc:spChg>
        <pc:spChg chg="add mod">
          <ac:chgData name="Eileen O'Callaghan" userId="54f46cf0-fa08-4f4b-9692-b86f76c3d2aa" providerId="ADAL" clId="{0CD5F254-6A1E-4BA9-A73D-8836E2CC4D90}" dt="2022-03-11T04:30:22.238" v="837" actId="14100"/>
          <ac:spMkLst>
            <pc:docMk/>
            <pc:sldMk cId="2642329143" sldId="422"/>
            <ac:spMk id="6" creationId="{A541A990-7A25-4093-81E8-48961BA2C3DE}"/>
          </ac:spMkLst>
        </pc:spChg>
        <pc:spChg chg="add mod">
          <ac:chgData name="Eileen O'Callaghan" userId="54f46cf0-fa08-4f4b-9692-b86f76c3d2aa" providerId="ADAL" clId="{0CD5F254-6A1E-4BA9-A73D-8836E2CC4D90}" dt="2022-03-11T04:29:53.599" v="833" actId="14100"/>
          <ac:spMkLst>
            <pc:docMk/>
            <pc:sldMk cId="2642329143" sldId="422"/>
            <ac:spMk id="7" creationId="{E3AEB562-2335-4A66-81A7-4C489942ED31}"/>
          </ac:spMkLst>
        </pc:spChg>
      </pc:sldChg>
      <pc:sldChg chg="addSp modSp add mod ord modNotes">
        <pc:chgData name="Eileen O'Callaghan" userId="54f46cf0-fa08-4f4b-9692-b86f76c3d2aa" providerId="ADAL" clId="{0CD5F254-6A1E-4BA9-A73D-8836E2CC4D90}" dt="2022-03-11T04:43:11.247" v="939"/>
        <pc:sldMkLst>
          <pc:docMk/>
          <pc:sldMk cId="2467380384" sldId="423"/>
        </pc:sldMkLst>
        <pc:picChg chg="add mod replST">
          <ac:chgData name="Eileen O'Callaghan" userId="54f46cf0-fa08-4f4b-9692-b86f76c3d2aa" providerId="ADAL" clId="{0CD5F254-6A1E-4BA9-A73D-8836E2CC4D90}" dt="2022-03-10T10:21:28.671" v="115" actId="14100"/>
          <ac:picMkLst>
            <pc:docMk/>
            <pc:sldMk cId="2467380384" sldId="423"/>
            <ac:picMk id="4" creationId="{5C4E7DAF-7E1D-4F37-87C4-25193210C594}"/>
          </ac:picMkLst>
        </pc:picChg>
      </pc:sldChg>
      <pc:sldChg chg="addSp modSp new mod">
        <pc:chgData name="Eileen O'Callaghan" userId="54f46cf0-fa08-4f4b-9692-b86f76c3d2aa" providerId="ADAL" clId="{0CD5F254-6A1E-4BA9-A73D-8836E2CC4D90}" dt="2022-03-11T03:54:16.992" v="308" actId="1076"/>
        <pc:sldMkLst>
          <pc:docMk/>
          <pc:sldMk cId="3984310801" sldId="424"/>
        </pc:sldMkLst>
        <pc:picChg chg="add mod">
          <ac:chgData name="Eileen O'Callaghan" userId="54f46cf0-fa08-4f4b-9692-b86f76c3d2aa" providerId="ADAL" clId="{0CD5F254-6A1E-4BA9-A73D-8836E2CC4D90}" dt="2022-03-11T03:54:16.992" v="308" actId="1076"/>
          <ac:picMkLst>
            <pc:docMk/>
            <pc:sldMk cId="3984310801" sldId="424"/>
            <ac:picMk id="4" creationId="{B574F10A-1EAE-4A4D-BFB1-FC942884F3F7}"/>
          </ac:picMkLst>
        </pc:picChg>
      </pc:sldChg>
      <pc:sldChg chg="addSp modSp add mod modNotes">
        <pc:chgData name="Eileen O'Callaghan" userId="54f46cf0-fa08-4f4b-9692-b86f76c3d2aa" providerId="ADAL" clId="{0CD5F254-6A1E-4BA9-A73D-8836E2CC4D90}" dt="2022-03-11T03:39:02.362" v="167" actId="20577"/>
        <pc:sldMkLst>
          <pc:docMk/>
          <pc:sldMk cId="1790832538" sldId="425"/>
        </pc:sldMkLst>
        <pc:picChg chg="add mod replST">
          <ac:chgData name="Eileen O'Callaghan" userId="54f46cf0-fa08-4f4b-9692-b86f76c3d2aa" providerId="ADAL" clId="{0CD5F254-6A1E-4BA9-A73D-8836E2CC4D90}" dt="2022-03-11T03:39:02.281" v="165"/>
          <ac:picMkLst>
            <pc:docMk/>
            <pc:sldMk cId="1790832538" sldId="425"/>
            <ac:picMk id="4" creationId="{19E20BBB-D879-41B2-9112-8372E5D47F25}"/>
          </ac:picMkLst>
        </pc:picChg>
      </pc:sldChg>
      <pc:sldChg chg="addSp modSp new mod modAnim">
        <pc:chgData name="Eileen O'Callaghan" userId="54f46cf0-fa08-4f4b-9692-b86f76c3d2aa" providerId="ADAL" clId="{0CD5F254-6A1E-4BA9-A73D-8836E2CC4D90}" dt="2022-03-11T05:31:29.504" v="1206"/>
        <pc:sldMkLst>
          <pc:docMk/>
          <pc:sldMk cId="4168615694" sldId="426"/>
        </pc:sldMkLst>
        <pc:spChg chg="mod">
          <ac:chgData name="Eileen O'Callaghan" userId="54f46cf0-fa08-4f4b-9692-b86f76c3d2aa" providerId="ADAL" clId="{0CD5F254-6A1E-4BA9-A73D-8836E2CC4D90}" dt="2022-03-11T05:30:20.415" v="1191" actId="255"/>
          <ac:spMkLst>
            <pc:docMk/>
            <pc:sldMk cId="4168615694" sldId="426"/>
            <ac:spMk id="4" creationId="{B8608B6D-B479-477D-B62B-26E19B578F49}"/>
          </ac:spMkLst>
        </pc:spChg>
        <pc:spChg chg="add mod">
          <ac:chgData name="Eileen O'Callaghan" userId="54f46cf0-fa08-4f4b-9692-b86f76c3d2aa" providerId="ADAL" clId="{0CD5F254-6A1E-4BA9-A73D-8836E2CC4D90}" dt="2022-03-11T05:31:09.786" v="1202" actId="1076"/>
          <ac:spMkLst>
            <pc:docMk/>
            <pc:sldMk cId="4168615694" sldId="426"/>
            <ac:spMk id="5" creationId="{E94111C3-A04F-49F2-B51E-99E279D8A7A0}"/>
          </ac:spMkLst>
        </pc:spChg>
        <pc:spChg chg="add mod">
          <ac:chgData name="Eileen O'Callaghan" userId="54f46cf0-fa08-4f4b-9692-b86f76c3d2aa" providerId="ADAL" clId="{0CD5F254-6A1E-4BA9-A73D-8836E2CC4D90}" dt="2022-03-11T05:31:22.038" v="1205" actId="207"/>
          <ac:spMkLst>
            <pc:docMk/>
            <pc:sldMk cId="4168615694" sldId="426"/>
            <ac:spMk id="7" creationId="{3A33912A-4715-4C14-A85F-98B56FA159D3}"/>
          </ac:spMkLst>
        </pc:spChg>
      </pc:sldChg>
      <pc:sldChg chg="addSp modSp new mod">
        <pc:chgData name="Eileen O'Callaghan" userId="54f46cf0-fa08-4f4b-9692-b86f76c3d2aa" providerId="ADAL" clId="{0CD5F254-6A1E-4BA9-A73D-8836E2CC4D90}" dt="2022-03-11T04:02:56.557" v="313" actId="1076"/>
        <pc:sldMkLst>
          <pc:docMk/>
          <pc:sldMk cId="1270295914" sldId="427"/>
        </pc:sldMkLst>
        <pc:picChg chg="add mod">
          <ac:chgData name="Eileen O'Callaghan" userId="54f46cf0-fa08-4f4b-9692-b86f76c3d2aa" providerId="ADAL" clId="{0CD5F254-6A1E-4BA9-A73D-8836E2CC4D90}" dt="2022-03-11T04:02:56.557" v="313" actId="1076"/>
          <ac:picMkLst>
            <pc:docMk/>
            <pc:sldMk cId="1270295914" sldId="427"/>
            <ac:picMk id="4" creationId="{6BD5F916-912E-483F-9C03-5A4FD167A633}"/>
          </ac:picMkLst>
        </pc:picChg>
      </pc:sldChg>
      <pc:sldChg chg="modSp add del">
        <pc:chgData name="Eileen O'Callaghan" userId="54f46cf0-fa08-4f4b-9692-b86f76c3d2aa" providerId="ADAL" clId="{0CD5F254-6A1E-4BA9-A73D-8836E2CC4D90}" dt="2022-03-11T04:05:30.759" v="324" actId="2696"/>
        <pc:sldMkLst>
          <pc:docMk/>
          <pc:sldMk cId="3213628859" sldId="428"/>
        </pc:sldMkLst>
        <pc:spChg chg="mod">
          <ac:chgData name="Eileen O'Callaghan" userId="54f46cf0-fa08-4f4b-9692-b86f76c3d2aa" providerId="ADAL" clId="{0CD5F254-6A1E-4BA9-A73D-8836E2CC4D90}" dt="2022-03-11T04:05:21.278" v="322"/>
          <ac:spMkLst>
            <pc:docMk/>
            <pc:sldMk cId="3213628859" sldId="428"/>
            <ac:spMk id="6" creationId="{00000000-0000-0000-0000-000000000000}"/>
          </ac:spMkLst>
        </pc:spChg>
      </pc:sldChg>
      <pc:sldChg chg="addSp modSp new mod ord modAnim modNotesTx">
        <pc:chgData name="Eileen O'Callaghan" userId="54f46cf0-fa08-4f4b-9692-b86f76c3d2aa" providerId="ADAL" clId="{0CD5F254-6A1E-4BA9-A73D-8836E2CC4D90}" dt="2022-03-11T05:05:17.361" v="1150" actId="20577"/>
        <pc:sldMkLst>
          <pc:docMk/>
          <pc:sldMk cId="3776136745" sldId="428"/>
        </pc:sldMkLst>
        <pc:spChg chg="add mod">
          <ac:chgData name="Eileen O'Callaghan" userId="54f46cf0-fa08-4f4b-9692-b86f76c3d2aa" providerId="ADAL" clId="{0CD5F254-6A1E-4BA9-A73D-8836E2CC4D90}" dt="2022-03-11T05:03:12.575" v="1086" actId="1076"/>
          <ac:spMkLst>
            <pc:docMk/>
            <pc:sldMk cId="3776136745" sldId="428"/>
            <ac:spMk id="4" creationId="{ED21CA6F-ED3E-493A-B25F-E6D2F0D9B211}"/>
          </ac:spMkLst>
        </pc:spChg>
        <pc:picChg chg="add mod">
          <ac:chgData name="Eileen O'Callaghan" userId="54f46cf0-fa08-4f4b-9692-b86f76c3d2aa" providerId="ADAL" clId="{0CD5F254-6A1E-4BA9-A73D-8836E2CC4D90}" dt="2022-03-11T05:03:17.848" v="1087" actId="1076"/>
          <ac:picMkLst>
            <pc:docMk/>
            <pc:sldMk cId="3776136745" sldId="428"/>
            <ac:picMk id="6" creationId="{895E0A5B-45F8-4A5B-BE09-12369BC2C021}"/>
          </ac:picMkLst>
        </pc:picChg>
        <pc:picChg chg="add mod">
          <ac:chgData name="Eileen O'Callaghan" userId="54f46cf0-fa08-4f4b-9692-b86f76c3d2aa" providerId="ADAL" clId="{0CD5F254-6A1E-4BA9-A73D-8836E2CC4D90}" dt="2022-03-11T05:02:55.870" v="1082" actId="27614"/>
          <ac:picMkLst>
            <pc:docMk/>
            <pc:sldMk cId="3776136745" sldId="428"/>
            <ac:picMk id="8" creationId="{BF47CD86-620E-452B-B65F-D840A89E3B31}"/>
          </ac:picMkLst>
        </pc:picChg>
      </pc:sldChg>
      <pc:sldChg chg="modSp add del">
        <pc:chgData name="Eileen O'Callaghan" userId="54f46cf0-fa08-4f4b-9692-b86f76c3d2aa" providerId="ADAL" clId="{0CD5F254-6A1E-4BA9-A73D-8836E2CC4D90}" dt="2022-03-11T04:05:35.291" v="325" actId="2696"/>
        <pc:sldMkLst>
          <pc:docMk/>
          <pc:sldMk cId="2190147857" sldId="429"/>
        </pc:sldMkLst>
        <pc:spChg chg="mod">
          <ac:chgData name="Eileen O'Callaghan" userId="54f46cf0-fa08-4f4b-9692-b86f76c3d2aa" providerId="ADAL" clId="{0CD5F254-6A1E-4BA9-A73D-8836E2CC4D90}" dt="2022-03-11T04:05:23.604" v="323"/>
          <ac:spMkLst>
            <pc:docMk/>
            <pc:sldMk cId="2190147857" sldId="429"/>
            <ac:spMk id="6" creationId="{00000000-0000-0000-0000-000000000000}"/>
          </ac:spMkLst>
        </pc:spChg>
      </pc:sldChg>
      <pc:sldChg chg="addSp delSp modSp new mod ord modAnim">
        <pc:chgData name="Eileen O'Callaghan" userId="54f46cf0-fa08-4f4b-9692-b86f76c3d2aa" providerId="ADAL" clId="{0CD5F254-6A1E-4BA9-A73D-8836E2CC4D90}" dt="2022-03-11T05:06:27.180" v="1151"/>
        <pc:sldMkLst>
          <pc:docMk/>
          <pc:sldMk cId="3275722006" sldId="429"/>
        </pc:sldMkLst>
        <pc:spChg chg="mod">
          <ac:chgData name="Eileen O'Callaghan" userId="54f46cf0-fa08-4f4b-9692-b86f76c3d2aa" providerId="ADAL" clId="{0CD5F254-6A1E-4BA9-A73D-8836E2CC4D90}" dt="2022-03-11T04:11:55.976" v="389"/>
          <ac:spMkLst>
            <pc:docMk/>
            <pc:sldMk cId="3275722006" sldId="429"/>
            <ac:spMk id="2" creationId="{36A7BC67-7EFE-4F8C-ABFD-A1B0A8E4C475}"/>
          </ac:spMkLst>
        </pc:spChg>
        <pc:spChg chg="del">
          <ac:chgData name="Eileen O'Callaghan" userId="54f46cf0-fa08-4f4b-9692-b86f76c3d2aa" providerId="ADAL" clId="{0CD5F254-6A1E-4BA9-A73D-8836E2CC4D90}" dt="2022-03-11T04:12:07.521" v="391" actId="478"/>
          <ac:spMkLst>
            <pc:docMk/>
            <pc:sldMk cId="3275722006" sldId="429"/>
            <ac:spMk id="4" creationId="{19D193ED-5694-4580-8B88-F3254925AE3B}"/>
          </ac:spMkLst>
        </pc:spChg>
        <pc:picChg chg="add mod">
          <ac:chgData name="Eileen O'Callaghan" userId="54f46cf0-fa08-4f4b-9692-b86f76c3d2aa" providerId="ADAL" clId="{0CD5F254-6A1E-4BA9-A73D-8836E2CC4D90}" dt="2022-03-11T04:12:16.764" v="394" actId="14100"/>
          <ac:picMkLst>
            <pc:docMk/>
            <pc:sldMk cId="3275722006" sldId="429"/>
            <ac:picMk id="5" creationId="{C77EB4FC-FDDD-4AB9-90CA-623AE55DBF01}"/>
          </ac:picMkLst>
        </pc:picChg>
      </pc:sldChg>
      <pc:sldMasterChg chg="delSldLayout">
        <pc:chgData name="Eileen O'Callaghan" userId="54f46cf0-fa08-4f4b-9692-b86f76c3d2aa" providerId="ADAL" clId="{0CD5F254-6A1E-4BA9-A73D-8836E2CC4D90}" dt="2022-03-10T10:08:12.660" v="41" actId="2696"/>
        <pc:sldMasterMkLst>
          <pc:docMk/>
          <pc:sldMasterMk cId="0" sldId="2147483648"/>
        </pc:sldMasterMkLst>
        <pc:sldLayoutChg chg="del">
          <pc:chgData name="Eileen O'Callaghan" userId="54f46cf0-fa08-4f4b-9692-b86f76c3d2aa" providerId="ADAL" clId="{0CD5F254-6A1E-4BA9-A73D-8836E2CC4D90}" dt="2022-03-10T10:08:12.660" v="41" actId="2696"/>
          <pc:sldLayoutMkLst>
            <pc:docMk/>
            <pc:sldMasterMk cId="0" sldId="2147483648"/>
            <pc:sldLayoutMk cId="0" sldId="2147483650"/>
          </pc:sldLayoutMkLst>
        </pc:sldLayoutChg>
      </pc:sldMasterChg>
    </pc:docChg>
  </pc:docChgLst>
  <pc:docChgLst>
    <pc:chgData name="Eileen O'Callaghan" userId="54f46cf0-fa08-4f4b-9692-b86f76c3d2aa" providerId="ADAL" clId="{8349C0E5-2672-4AD1-BCCE-F6AE53934567}"/>
    <pc:docChg chg="undo custSel modSld">
      <pc:chgData name="Eileen O'Callaghan" userId="54f46cf0-fa08-4f4b-9692-b86f76c3d2aa" providerId="ADAL" clId="{8349C0E5-2672-4AD1-BCCE-F6AE53934567}" dt="2022-03-29T09:38:02.602" v="132" actId="20577"/>
      <pc:docMkLst>
        <pc:docMk/>
      </pc:docMkLst>
      <pc:sldChg chg="modSp mod">
        <pc:chgData name="Eileen O'Callaghan" userId="54f46cf0-fa08-4f4b-9692-b86f76c3d2aa" providerId="ADAL" clId="{8349C0E5-2672-4AD1-BCCE-F6AE53934567}" dt="2022-03-29T09:38:02.602" v="132" actId="20577"/>
        <pc:sldMkLst>
          <pc:docMk/>
          <pc:sldMk cId="0" sldId="410"/>
        </pc:sldMkLst>
        <pc:spChg chg="mod">
          <ac:chgData name="Eileen O'Callaghan" userId="54f46cf0-fa08-4f4b-9692-b86f76c3d2aa" providerId="ADAL" clId="{8349C0E5-2672-4AD1-BCCE-F6AE53934567}" dt="2022-03-29T09:38:02.602" v="132" actId="20577"/>
          <ac:spMkLst>
            <pc:docMk/>
            <pc:sldMk cId="0" sldId="410"/>
            <ac:spMk id="74" creationId="{00000000-0000-0000-0000-000000000000}"/>
          </ac:spMkLst>
        </pc:spChg>
      </pc:sldChg>
      <pc:sldChg chg="modSp mod">
        <pc:chgData name="Eileen O'Callaghan" userId="54f46cf0-fa08-4f4b-9692-b86f76c3d2aa" providerId="ADAL" clId="{8349C0E5-2672-4AD1-BCCE-F6AE53934567}" dt="2022-03-29T09:34:22.046" v="127" actId="14100"/>
        <pc:sldMkLst>
          <pc:docMk/>
          <pc:sldMk cId="803365685" sldId="420"/>
        </pc:sldMkLst>
        <pc:spChg chg="mod">
          <ac:chgData name="Eileen O'Callaghan" userId="54f46cf0-fa08-4f4b-9692-b86f76c3d2aa" providerId="ADAL" clId="{8349C0E5-2672-4AD1-BCCE-F6AE53934567}" dt="2022-03-29T09:34:22.046" v="127" actId="14100"/>
          <ac:spMkLst>
            <pc:docMk/>
            <pc:sldMk cId="803365685" sldId="420"/>
            <ac:spMk id="4" creationId="{D365C290-E8B2-42D5-83CF-27AD4CE39DBA}"/>
          </ac:spMkLst>
        </pc:spChg>
      </pc:sldChg>
      <pc:sldChg chg="modSp mod">
        <pc:chgData name="Eileen O'Callaghan" userId="54f46cf0-fa08-4f4b-9692-b86f76c3d2aa" providerId="ADAL" clId="{8349C0E5-2672-4AD1-BCCE-F6AE53934567}" dt="2022-03-29T09:33:42.913" v="116" actId="5793"/>
        <pc:sldMkLst>
          <pc:docMk/>
          <pc:sldMk cId="3976397708" sldId="436"/>
        </pc:sldMkLst>
        <pc:spChg chg="mod">
          <ac:chgData name="Eileen O'Callaghan" userId="54f46cf0-fa08-4f4b-9692-b86f76c3d2aa" providerId="ADAL" clId="{8349C0E5-2672-4AD1-BCCE-F6AE53934567}" dt="2022-03-29T09:33:42.913" v="116" actId="5793"/>
          <ac:spMkLst>
            <pc:docMk/>
            <pc:sldMk cId="3976397708" sldId="436"/>
            <ac:spMk id="4" creationId="{252A624B-0C56-40C6-B423-7311F3545446}"/>
          </ac:spMkLst>
        </pc:spChg>
      </pc:sldChg>
      <pc:sldChg chg="modSp mod">
        <pc:chgData name="Eileen O'Callaghan" userId="54f46cf0-fa08-4f4b-9692-b86f76c3d2aa" providerId="ADAL" clId="{8349C0E5-2672-4AD1-BCCE-F6AE53934567}" dt="2022-03-29T09:34:48.083" v="131" actId="1076"/>
        <pc:sldMkLst>
          <pc:docMk/>
          <pc:sldMk cId="1087653600" sldId="437"/>
        </pc:sldMkLst>
        <pc:spChg chg="mod">
          <ac:chgData name="Eileen O'Callaghan" userId="54f46cf0-fa08-4f4b-9692-b86f76c3d2aa" providerId="ADAL" clId="{8349C0E5-2672-4AD1-BCCE-F6AE53934567}" dt="2022-03-29T09:34:48.083" v="131" actId="1076"/>
          <ac:spMkLst>
            <pc:docMk/>
            <pc:sldMk cId="1087653600" sldId="437"/>
            <ac:spMk id="4" creationId="{37307BA5-7498-456A-B063-3141F881847A}"/>
          </ac:spMkLst>
        </pc:spChg>
      </pc:sldChg>
      <pc:sldChg chg="modSp mod">
        <pc:chgData name="Eileen O'Callaghan" userId="54f46cf0-fa08-4f4b-9692-b86f76c3d2aa" providerId="ADAL" clId="{8349C0E5-2672-4AD1-BCCE-F6AE53934567}" dt="2022-03-29T09:34:07.839" v="125" actId="14100"/>
        <pc:sldMkLst>
          <pc:docMk/>
          <pc:sldMk cId="2040734724" sldId="438"/>
        </pc:sldMkLst>
        <pc:spChg chg="mod">
          <ac:chgData name="Eileen O'Callaghan" userId="54f46cf0-fa08-4f4b-9692-b86f76c3d2aa" providerId="ADAL" clId="{8349C0E5-2672-4AD1-BCCE-F6AE53934567}" dt="2022-03-29T09:34:07.839" v="125" actId="14100"/>
          <ac:spMkLst>
            <pc:docMk/>
            <pc:sldMk cId="2040734724" sldId="438"/>
            <ac:spMk id="4" creationId="{875310CB-B719-455A-9A01-31F6D644D659}"/>
          </ac:spMkLst>
        </pc:spChg>
      </pc:sldChg>
      <pc:sldChg chg="modSp mod">
        <pc:chgData name="Eileen O'Callaghan" userId="54f46cf0-fa08-4f4b-9692-b86f76c3d2aa" providerId="ADAL" clId="{8349C0E5-2672-4AD1-BCCE-F6AE53934567}" dt="2022-03-29T09:32:46.678" v="105" actId="2711"/>
        <pc:sldMkLst>
          <pc:docMk/>
          <pc:sldMk cId="4081851721" sldId="439"/>
        </pc:sldMkLst>
        <pc:spChg chg="mod">
          <ac:chgData name="Eileen O'Callaghan" userId="54f46cf0-fa08-4f4b-9692-b86f76c3d2aa" providerId="ADAL" clId="{8349C0E5-2672-4AD1-BCCE-F6AE53934567}" dt="2022-03-29T09:32:46.678" v="105" actId="2711"/>
          <ac:spMkLst>
            <pc:docMk/>
            <pc:sldMk cId="4081851721" sldId="439"/>
            <ac:spMk id="4" creationId="{801ED856-2543-43FF-B138-68598C6E3801}"/>
          </ac:spMkLst>
        </pc:spChg>
      </pc:sldChg>
      <pc:sldChg chg="modSp mod">
        <pc:chgData name="Eileen O'Callaghan" userId="54f46cf0-fa08-4f4b-9692-b86f76c3d2aa" providerId="ADAL" clId="{8349C0E5-2672-4AD1-BCCE-F6AE53934567}" dt="2022-03-29T09:32:04.179" v="100" actId="20577"/>
        <pc:sldMkLst>
          <pc:docMk/>
          <pc:sldMk cId="3352693223" sldId="440"/>
        </pc:sldMkLst>
        <pc:spChg chg="mod">
          <ac:chgData name="Eileen O'Callaghan" userId="54f46cf0-fa08-4f4b-9692-b86f76c3d2aa" providerId="ADAL" clId="{8349C0E5-2672-4AD1-BCCE-F6AE53934567}" dt="2022-03-29T09:32:04.179" v="100" actId="20577"/>
          <ac:spMkLst>
            <pc:docMk/>
            <pc:sldMk cId="3352693223" sldId="440"/>
            <ac:spMk id="4" creationId="{4C155AB4-A35A-4095-971D-4FDA29874B69}"/>
          </ac:spMkLst>
        </pc:spChg>
      </pc:sldChg>
      <pc:sldChg chg="modSp mod">
        <pc:chgData name="Eileen O'Callaghan" userId="54f46cf0-fa08-4f4b-9692-b86f76c3d2aa" providerId="ADAL" clId="{8349C0E5-2672-4AD1-BCCE-F6AE53934567}" dt="2022-03-29T09:32:19.595" v="104" actId="20577"/>
        <pc:sldMkLst>
          <pc:docMk/>
          <pc:sldMk cId="661903772" sldId="441"/>
        </pc:sldMkLst>
        <pc:spChg chg="mod">
          <ac:chgData name="Eileen O'Callaghan" userId="54f46cf0-fa08-4f4b-9692-b86f76c3d2aa" providerId="ADAL" clId="{8349C0E5-2672-4AD1-BCCE-F6AE53934567}" dt="2022-03-29T09:32:19.595" v="104" actId="20577"/>
          <ac:spMkLst>
            <pc:docMk/>
            <pc:sldMk cId="661903772" sldId="441"/>
            <ac:spMk id="4" creationId="{535310CB-53C8-4064-A657-3518A8F7D404}"/>
          </ac:spMkLst>
        </pc:spChg>
      </pc:sldChg>
      <pc:sldChg chg="modSp mod">
        <pc:chgData name="Eileen O'Callaghan" userId="54f46cf0-fa08-4f4b-9692-b86f76c3d2aa" providerId="ADAL" clId="{8349C0E5-2672-4AD1-BCCE-F6AE53934567}" dt="2022-03-29T09:33:15.793" v="114" actId="20577"/>
        <pc:sldMkLst>
          <pc:docMk/>
          <pc:sldMk cId="2945285074" sldId="442"/>
        </pc:sldMkLst>
        <pc:spChg chg="mod">
          <ac:chgData name="Eileen O'Callaghan" userId="54f46cf0-fa08-4f4b-9692-b86f76c3d2aa" providerId="ADAL" clId="{8349C0E5-2672-4AD1-BCCE-F6AE53934567}" dt="2022-03-29T09:33:15.793" v="114" actId="20577"/>
          <ac:spMkLst>
            <pc:docMk/>
            <pc:sldMk cId="2945285074" sldId="442"/>
            <ac:spMk id="4" creationId="{776C2FAD-F55E-490A-942B-2324C001CDF7}"/>
          </ac:spMkLst>
        </pc:spChg>
      </pc:sldChg>
    </pc:docChg>
  </pc:docChgLst>
  <pc:docChgLst>
    <pc:chgData name="Eileen O'Callaghan" userId="54f46cf0-fa08-4f4b-9692-b86f76c3d2aa" providerId="ADAL" clId="{DF284646-DF38-4CFB-9CE2-B6BBE9F6DECE}"/>
    <pc:docChg chg="undo custSel addSld delSld modSld modMainMaster">
      <pc:chgData name="Eileen O'Callaghan" userId="54f46cf0-fa08-4f4b-9692-b86f76c3d2aa" providerId="ADAL" clId="{DF284646-DF38-4CFB-9CE2-B6BBE9F6DECE}" dt="2022-03-10T06:40:30.063" v="1797" actId="20577"/>
      <pc:docMkLst>
        <pc:docMk/>
      </pc:docMkLst>
      <pc:sldChg chg="del">
        <pc:chgData name="Eileen O'Callaghan" userId="54f46cf0-fa08-4f4b-9692-b86f76c3d2aa" providerId="ADAL" clId="{DF284646-DF38-4CFB-9CE2-B6BBE9F6DECE}" dt="2022-03-04T05:13:41.987" v="0" actId="47"/>
        <pc:sldMkLst>
          <pc:docMk/>
          <pc:sldMk cId="0" sldId="256"/>
        </pc:sldMkLst>
      </pc:sldChg>
      <pc:sldChg chg="modSp add del mod modAnim">
        <pc:chgData name="Eileen O'Callaghan" userId="54f46cf0-fa08-4f4b-9692-b86f76c3d2aa" providerId="ADAL" clId="{DF284646-DF38-4CFB-9CE2-B6BBE9F6DECE}" dt="2022-03-09T00:34:21.911" v="1558" actId="20577"/>
        <pc:sldMkLst>
          <pc:docMk/>
          <pc:sldMk cId="0" sldId="257"/>
        </pc:sldMkLst>
        <pc:spChg chg="mod">
          <ac:chgData name="Eileen O'Callaghan" userId="54f46cf0-fa08-4f4b-9692-b86f76c3d2aa" providerId="ADAL" clId="{DF284646-DF38-4CFB-9CE2-B6BBE9F6DECE}" dt="2022-03-09T00:34:21.911" v="1558" actId="20577"/>
          <ac:spMkLst>
            <pc:docMk/>
            <pc:sldMk cId="0" sldId="257"/>
            <ac:spMk id="8" creationId="{BB9464EF-8A85-41A1-873E-901CE2B7EF95}"/>
          </ac:spMkLst>
        </pc:spChg>
        <pc:spChg chg="mod">
          <ac:chgData name="Eileen O'Callaghan" userId="54f46cf0-fa08-4f4b-9692-b86f76c3d2aa" providerId="ADAL" clId="{DF284646-DF38-4CFB-9CE2-B6BBE9F6DECE}" dt="2022-03-08T11:48:26.223" v="622" actId="20577"/>
          <ac:spMkLst>
            <pc:docMk/>
            <pc:sldMk cId="0" sldId="257"/>
            <ac:spMk id="89" creationId="{00000000-0000-0000-0000-000000000000}"/>
          </ac:spMkLst>
        </pc:spChg>
      </pc:sldChg>
      <pc:sldChg chg="add del">
        <pc:chgData name="Eileen O'Callaghan" userId="54f46cf0-fa08-4f4b-9692-b86f76c3d2aa" providerId="ADAL" clId="{DF284646-DF38-4CFB-9CE2-B6BBE9F6DECE}" dt="2022-03-08T11:41:04.405" v="567"/>
        <pc:sldMkLst>
          <pc:docMk/>
          <pc:sldMk cId="0" sldId="258"/>
        </pc:sldMkLst>
      </pc:sldChg>
      <pc:sldChg chg="modSp add del mod">
        <pc:chgData name="Eileen O'Callaghan" userId="54f46cf0-fa08-4f4b-9692-b86f76c3d2aa" providerId="ADAL" clId="{DF284646-DF38-4CFB-9CE2-B6BBE9F6DECE}" dt="2022-03-08T12:47:07.395" v="1414" actId="313"/>
        <pc:sldMkLst>
          <pc:docMk/>
          <pc:sldMk cId="0" sldId="259"/>
        </pc:sldMkLst>
        <pc:spChg chg="mod">
          <ac:chgData name="Eileen O'Callaghan" userId="54f46cf0-fa08-4f4b-9692-b86f76c3d2aa" providerId="ADAL" clId="{DF284646-DF38-4CFB-9CE2-B6BBE9F6DECE}" dt="2022-03-08T12:46:17.143" v="1349" actId="20577"/>
          <ac:spMkLst>
            <pc:docMk/>
            <pc:sldMk cId="0" sldId="259"/>
            <ac:spMk id="87" creationId="{00000000-0000-0000-0000-000000000000}"/>
          </ac:spMkLst>
        </pc:spChg>
        <pc:spChg chg="mod">
          <ac:chgData name="Eileen O'Callaghan" userId="54f46cf0-fa08-4f4b-9692-b86f76c3d2aa" providerId="ADAL" clId="{DF284646-DF38-4CFB-9CE2-B6BBE9F6DECE}" dt="2022-03-08T12:47:07.395" v="1414" actId="313"/>
          <ac:spMkLst>
            <pc:docMk/>
            <pc:sldMk cId="0" sldId="259"/>
            <ac:spMk id="93" creationId="{00000000-0000-0000-0000-000000000000}"/>
          </ac:spMkLst>
        </pc:spChg>
      </pc:sldChg>
      <pc:sldChg chg="del">
        <pc:chgData name="Eileen O'Callaghan" userId="54f46cf0-fa08-4f4b-9692-b86f76c3d2aa" providerId="ADAL" clId="{DF284646-DF38-4CFB-9CE2-B6BBE9F6DECE}" dt="2022-03-04T05:13:41.987" v="0" actId="47"/>
        <pc:sldMkLst>
          <pc:docMk/>
          <pc:sldMk cId="0" sldId="260"/>
        </pc:sldMkLst>
      </pc:sldChg>
      <pc:sldChg chg="del">
        <pc:chgData name="Eileen O'Callaghan" userId="54f46cf0-fa08-4f4b-9692-b86f76c3d2aa" providerId="ADAL" clId="{DF284646-DF38-4CFB-9CE2-B6BBE9F6DECE}" dt="2022-03-04T05:13:41.987" v="0" actId="47"/>
        <pc:sldMkLst>
          <pc:docMk/>
          <pc:sldMk cId="0" sldId="261"/>
        </pc:sldMkLst>
      </pc:sldChg>
      <pc:sldChg chg="del">
        <pc:chgData name="Eileen O'Callaghan" userId="54f46cf0-fa08-4f4b-9692-b86f76c3d2aa" providerId="ADAL" clId="{DF284646-DF38-4CFB-9CE2-B6BBE9F6DECE}" dt="2022-03-04T05:13:41.987" v="0" actId="47"/>
        <pc:sldMkLst>
          <pc:docMk/>
          <pc:sldMk cId="0" sldId="262"/>
        </pc:sldMkLst>
      </pc:sldChg>
      <pc:sldChg chg="del">
        <pc:chgData name="Eileen O'Callaghan" userId="54f46cf0-fa08-4f4b-9692-b86f76c3d2aa" providerId="ADAL" clId="{DF284646-DF38-4CFB-9CE2-B6BBE9F6DECE}" dt="2022-03-04T05:13:41.987" v="0" actId="47"/>
        <pc:sldMkLst>
          <pc:docMk/>
          <pc:sldMk cId="0" sldId="263"/>
        </pc:sldMkLst>
      </pc:sldChg>
      <pc:sldChg chg="del">
        <pc:chgData name="Eileen O'Callaghan" userId="54f46cf0-fa08-4f4b-9692-b86f76c3d2aa" providerId="ADAL" clId="{DF284646-DF38-4CFB-9CE2-B6BBE9F6DECE}" dt="2022-03-04T05:13:41.987" v="0" actId="47"/>
        <pc:sldMkLst>
          <pc:docMk/>
          <pc:sldMk cId="0" sldId="264"/>
        </pc:sldMkLst>
      </pc:sldChg>
      <pc:sldChg chg="del">
        <pc:chgData name="Eileen O'Callaghan" userId="54f46cf0-fa08-4f4b-9692-b86f76c3d2aa" providerId="ADAL" clId="{DF284646-DF38-4CFB-9CE2-B6BBE9F6DECE}" dt="2022-03-04T05:13:41.987" v="0" actId="47"/>
        <pc:sldMkLst>
          <pc:docMk/>
          <pc:sldMk cId="0" sldId="265"/>
        </pc:sldMkLst>
      </pc:sldChg>
      <pc:sldChg chg="del">
        <pc:chgData name="Eileen O'Callaghan" userId="54f46cf0-fa08-4f4b-9692-b86f76c3d2aa" providerId="ADAL" clId="{DF284646-DF38-4CFB-9CE2-B6BBE9F6DECE}" dt="2022-03-04T05:13:41.987" v="0" actId="47"/>
        <pc:sldMkLst>
          <pc:docMk/>
          <pc:sldMk cId="0" sldId="266"/>
        </pc:sldMkLst>
      </pc:sldChg>
      <pc:sldChg chg="del">
        <pc:chgData name="Eileen O'Callaghan" userId="54f46cf0-fa08-4f4b-9692-b86f76c3d2aa" providerId="ADAL" clId="{DF284646-DF38-4CFB-9CE2-B6BBE9F6DECE}" dt="2022-03-04T05:13:41.987" v="0" actId="47"/>
        <pc:sldMkLst>
          <pc:docMk/>
          <pc:sldMk cId="0" sldId="267"/>
        </pc:sldMkLst>
      </pc:sldChg>
      <pc:sldChg chg="del">
        <pc:chgData name="Eileen O'Callaghan" userId="54f46cf0-fa08-4f4b-9692-b86f76c3d2aa" providerId="ADAL" clId="{DF284646-DF38-4CFB-9CE2-B6BBE9F6DECE}" dt="2022-03-04T05:13:41.987" v="0" actId="47"/>
        <pc:sldMkLst>
          <pc:docMk/>
          <pc:sldMk cId="0" sldId="268"/>
        </pc:sldMkLst>
      </pc:sldChg>
      <pc:sldChg chg="modSp mod">
        <pc:chgData name="Eileen O'Callaghan" userId="54f46cf0-fa08-4f4b-9692-b86f76c3d2aa" providerId="ADAL" clId="{DF284646-DF38-4CFB-9CE2-B6BBE9F6DECE}" dt="2022-03-09T00:36:09.752" v="1578" actId="20577"/>
        <pc:sldMkLst>
          <pc:docMk/>
          <pc:sldMk cId="0" sldId="269"/>
        </pc:sldMkLst>
        <pc:spChg chg="mod">
          <ac:chgData name="Eileen O'Callaghan" userId="54f46cf0-fa08-4f4b-9692-b86f76c3d2aa" providerId="ADAL" clId="{DF284646-DF38-4CFB-9CE2-B6BBE9F6DECE}" dt="2022-03-04T05:25:01.471" v="395" actId="20577"/>
          <ac:spMkLst>
            <pc:docMk/>
            <pc:sldMk cId="0" sldId="269"/>
            <ac:spMk id="239" creationId="{00000000-0000-0000-0000-000000000000}"/>
          </ac:spMkLst>
        </pc:spChg>
        <pc:spChg chg="mod">
          <ac:chgData name="Eileen O'Callaghan" userId="54f46cf0-fa08-4f4b-9692-b86f76c3d2aa" providerId="ADAL" clId="{DF284646-DF38-4CFB-9CE2-B6BBE9F6DECE}" dt="2022-03-09T00:36:09.752" v="1578" actId="20577"/>
          <ac:spMkLst>
            <pc:docMk/>
            <pc:sldMk cId="0" sldId="269"/>
            <ac:spMk id="240" creationId="{00000000-0000-0000-0000-000000000000}"/>
          </ac:spMkLst>
        </pc:spChg>
      </pc:sldChg>
      <pc:sldChg chg="modSp mod modNotesTx">
        <pc:chgData name="Eileen O'Callaghan" userId="54f46cf0-fa08-4f4b-9692-b86f76c3d2aa" providerId="ADAL" clId="{DF284646-DF38-4CFB-9CE2-B6BBE9F6DECE}" dt="2022-03-04T05:44:05.993" v="552" actId="20577"/>
        <pc:sldMkLst>
          <pc:docMk/>
          <pc:sldMk cId="0" sldId="270"/>
        </pc:sldMkLst>
        <pc:spChg chg="mod">
          <ac:chgData name="Eileen O'Callaghan" userId="54f46cf0-fa08-4f4b-9692-b86f76c3d2aa" providerId="ADAL" clId="{DF284646-DF38-4CFB-9CE2-B6BBE9F6DECE}" dt="2022-03-04T05:40:18.346" v="452" actId="14100"/>
          <ac:spMkLst>
            <pc:docMk/>
            <pc:sldMk cId="0" sldId="270"/>
            <ac:spMk id="247" creationId="{00000000-0000-0000-0000-000000000000}"/>
          </ac:spMkLst>
        </pc:spChg>
        <pc:spChg chg="mod">
          <ac:chgData name="Eileen O'Callaghan" userId="54f46cf0-fa08-4f4b-9692-b86f76c3d2aa" providerId="ADAL" clId="{DF284646-DF38-4CFB-9CE2-B6BBE9F6DECE}" dt="2022-03-04T05:42:58.233" v="497" actId="948"/>
          <ac:spMkLst>
            <pc:docMk/>
            <pc:sldMk cId="0" sldId="270"/>
            <ac:spMk id="249" creationId="{00000000-0000-0000-0000-000000000000}"/>
          </ac:spMkLst>
        </pc:spChg>
        <pc:spChg chg="mod">
          <ac:chgData name="Eileen O'Callaghan" userId="54f46cf0-fa08-4f4b-9692-b86f76c3d2aa" providerId="ADAL" clId="{DF284646-DF38-4CFB-9CE2-B6BBE9F6DECE}" dt="2022-03-04T05:42:42.632" v="496" actId="948"/>
          <ac:spMkLst>
            <pc:docMk/>
            <pc:sldMk cId="0" sldId="270"/>
            <ac:spMk id="253" creationId="{00000000-0000-0000-0000-000000000000}"/>
          </ac:spMkLst>
        </pc:spChg>
        <pc:spChg chg="mod">
          <ac:chgData name="Eileen O'Callaghan" userId="54f46cf0-fa08-4f4b-9692-b86f76c3d2aa" providerId="ADAL" clId="{DF284646-DF38-4CFB-9CE2-B6BBE9F6DECE}" dt="2022-03-04T05:23:17.798" v="363" actId="14100"/>
          <ac:spMkLst>
            <pc:docMk/>
            <pc:sldMk cId="0" sldId="270"/>
            <ac:spMk id="255" creationId="{00000000-0000-0000-0000-000000000000}"/>
          </ac:spMkLst>
        </pc:spChg>
        <pc:spChg chg="mod">
          <ac:chgData name="Eileen O'Callaghan" userId="54f46cf0-fa08-4f4b-9692-b86f76c3d2aa" providerId="ADAL" clId="{DF284646-DF38-4CFB-9CE2-B6BBE9F6DECE}" dt="2022-03-04T05:23:27.339" v="376" actId="20577"/>
          <ac:spMkLst>
            <pc:docMk/>
            <pc:sldMk cId="0" sldId="270"/>
            <ac:spMk id="256" creationId="{00000000-0000-0000-0000-000000000000}"/>
          </ac:spMkLst>
        </pc:spChg>
      </pc:sldChg>
      <pc:sldChg chg="addSp delSp modSp del mod modShow">
        <pc:chgData name="Eileen O'Callaghan" userId="54f46cf0-fa08-4f4b-9692-b86f76c3d2aa" providerId="ADAL" clId="{DF284646-DF38-4CFB-9CE2-B6BBE9F6DECE}" dt="2022-03-09T00:28:59.585" v="1437" actId="729"/>
        <pc:sldMkLst>
          <pc:docMk/>
          <pc:sldMk cId="3759764112" sldId="271"/>
        </pc:sldMkLst>
        <pc:picChg chg="add del mod ord replST">
          <ac:chgData name="Eileen O'Callaghan" userId="54f46cf0-fa08-4f4b-9692-b86f76c3d2aa" providerId="ADAL" clId="{DF284646-DF38-4CFB-9CE2-B6BBE9F6DECE}" dt="2022-03-08T10:58:31.824" v="561"/>
          <ac:picMkLst>
            <pc:docMk/>
            <pc:sldMk cId="3759764112" sldId="271"/>
            <ac:picMk id="4" creationId="{90D413E2-E862-4532-88A9-9E2164BB281E}"/>
          </ac:picMkLst>
        </pc:picChg>
        <pc:picChg chg="add del mod replST">
          <ac:chgData name="Eileen O'Callaghan" userId="54f46cf0-fa08-4f4b-9692-b86f76c3d2aa" providerId="ADAL" clId="{DF284646-DF38-4CFB-9CE2-B6BBE9F6DECE}" dt="2022-03-04T05:34:48.696" v="418"/>
          <ac:picMkLst>
            <pc:docMk/>
            <pc:sldMk cId="3759764112" sldId="271"/>
            <ac:picMk id="4" creationId="{96B7B4D6-F3EA-433A-B036-7DBE9456A35F}"/>
          </ac:picMkLst>
        </pc:picChg>
        <pc:picChg chg="del">
          <ac:chgData name="Eileen O'Callaghan" userId="54f46cf0-fa08-4f4b-9692-b86f76c3d2aa" providerId="ADAL" clId="{DF284646-DF38-4CFB-9CE2-B6BBE9F6DECE}" dt="2022-03-08T10:58:19.101" v="554"/>
          <ac:picMkLst>
            <pc:docMk/>
            <pc:sldMk cId="3759764112" sldId="271"/>
            <ac:picMk id="6" creationId="{0FAA9427-100C-4F9A-89F7-C2CD3F237D0A}"/>
          </ac:picMkLst>
        </pc:picChg>
        <pc:picChg chg="add mod ord replST">
          <ac:chgData name="Eileen O'Callaghan" userId="54f46cf0-fa08-4f4b-9692-b86f76c3d2aa" providerId="ADAL" clId="{DF284646-DF38-4CFB-9CE2-B6BBE9F6DECE}" dt="2022-03-08T10:58:31.866" v="566"/>
          <ac:picMkLst>
            <pc:docMk/>
            <pc:sldMk cId="3759764112" sldId="271"/>
            <ac:picMk id="7" creationId="{478D5B64-43DC-49FB-98C2-E0CE79E194CD}"/>
          </ac:picMkLst>
        </pc:picChg>
      </pc:sldChg>
      <pc:sldChg chg="del">
        <pc:chgData name="Eileen O'Callaghan" userId="54f46cf0-fa08-4f4b-9692-b86f76c3d2aa" providerId="ADAL" clId="{DF284646-DF38-4CFB-9CE2-B6BBE9F6DECE}" dt="2022-03-04T05:13:47.233" v="1" actId="47"/>
        <pc:sldMkLst>
          <pc:docMk/>
          <pc:sldMk cId="0" sldId="272"/>
        </pc:sldMkLst>
      </pc:sldChg>
      <pc:sldChg chg="del">
        <pc:chgData name="Eileen O'Callaghan" userId="54f46cf0-fa08-4f4b-9692-b86f76c3d2aa" providerId="ADAL" clId="{DF284646-DF38-4CFB-9CE2-B6BBE9F6DECE}" dt="2022-03-04T05:13:47.233" v="1" actId="47"/>
        <pc:sldMkLst>
          <pc:docMk/>
          <pc:sldMk cId="0" sldId="273"/>
        </pc:sldMkLst>
      </pc:sldChg>
      <pc:sldChg chg="del">
        <pc:chgData name="Eileen O'Callaghan" userId="54f46cf0-fa08-4f4b-9692-b86f76c3d2aa" providerId="ADAL" clId="{DF284646-DF38-4CFB-9CE2-B6BBE9F6DECE}" dt="2022-03-04T05:13:47.233" v="1" actId="47"/>
        <pc:sldMkLst>
          <pc:docMk/>
          <pc:sldMk cId="0" sldId="274"/>
        </pc:sldMkLst>
      </pc:sldChg>
      <pc:sldChg chg="addSp modSp add mod modAnim">
        <pc:chgData name="Eileen O'Callaghan" userId="54f46cf0-fa08-4f4b-9692-b86f76c3d2aa" providerId="ADAL" clId="{DF284646-DF38-4CFB-9CE2-B6BBE9F6DECE}" dt="2022-03-08T12:23:19.421" v="1141" actId="20577"/>
        <pc:sldMkLst>
          <pc:docMk/>
          <pc:sldMk cId="424781290" sldId="280"/>
        </pc:sldMkLst>
        <pc:spChg chg="mod">
          <ac:chgData name="Eileen O'Callaghan" userId="54f46cf0-fa08-4f4b-9692-b86f76c3d2aa" providerId="ADAL" clId="{DF284646-DF38-4CFB-9CE2-B6BBE9F6DECE}" dt="2022-03-08T12:21:13.627" v="1049" actId="20577"/>
          <ac:spMkLst>
            <pc:docMk/>
            <pc:sldMk cId="424781290" sldId="280"/>
            <ac:spMk id="2" creationId="{00000000-0000-0000-0000-000000000000}"/>
          </ac:spMkLst>
        </pc:spChg>
        <pc:spChg chg="mod">
          <ac:chgData name="Eileen O'Callaghan" userId="54f46cf0-fa08-4f4b-9692-b86f76c3d2aa" providerId="ADAL" clId="{DF284646-DF38-4CFB-9CE2-B6BBE9F6DECE}" dt="2022-03-08T12:23:19.421" v="1141" actId="20577"/>
          <ac:spMkLst>
            <pc:docMk/>
            <pc:sldMk cId="424781290" sldId="280"/>
            <ac:spMk id="4" creationId="{00000000-0000-0000-0000-000000000000}"/>
          </ac:spMkLst>
        </pc:spChg>
        <pc:spChg chg="add mod">
          <ac:chgData name="Eileen O'Callaghan" userId="54f46cf0-fa08-4f4b-9692-b86f76c3d2aa" providerId="ADAL" clId="{DF284646-DF38-4CFB-9CE2-B6BBE9F6DECE}" dt="2022-03-08T12:21:37.578" v="1056" actId="1076"/>
          <ac:spMkLst>
            <pc:docMk/>
            <pc:sldMk cId="424781290" sldId="280"/>
            <ac:spMk id="5" creationId="{285E6FBE-D392-43C5-8C64-480FD8E8BE75}"/>
          </ac:spMkLst>
        </pc:spChg>
      </pc:sldChg>
      <pc:sldChg chg="addSp delSp modSp add mod">
        <pc:chgData name="Eileen O'Callaghan" userId="54f46cf0-fa08-4f4b-9692-b86f76c3d2aa" providerId="ADAL" clId="{DF284646-DF38-4CFB-9CE2-B6BBE9F6DECE}" dt="2022-03-08T12:37:07.535" v="1325" actId="1076"/>
        <pc:sldMkLst>
          <pc:docMk/>
          <pc:sldMk cId="69684407" sldId="308"/>
        </pc:sldMkLst>
        <pc:spChg chg="mod">
          <ac:chgData name="Eileen O'Callaghan" userId="54f46cf0-fa08-4f4b-9692-b86f76c3d2aa" providerId="ADAL" clId="{DF284646-DF38-4CFB-9CE2-B6BBE9F6DECE}" dt="2022-03-08T12:37:07.535" v="1325" actId="1076"/>
          <ac:spMkLst>
            <pc:docMk/>
            <pc:sldMk cId="69684407" sldId="308"/>
            <ac:spMk id="4" creationId="{00000000-0000-0000-0000-000000000000}"/>
          </ac:spMkLst>
        </pc:spChg>
        <pc:picChg chg="add del mod">
          <ac:chgData name="Eileen O'Callaghan" userId="54f46cf0-fa08-4f4b-9692-b86f76c3d2aa" providerId="ADAL" clId="{DF284646-DF38-4CFB-9CE2-B6BBE9F6DECE}" dt="2022-03-08T12:36:17.776" v="1311" actId="14100"/>
          <ac:picMkLst>
            <pc:docMk/>
            <pc:sldMk cId="69684407" sldId="308"/>
            <ac:picMk id="12" creationId="{ABC67CFF-B30E-4FB3-885C-50AF7CB8BAA0}"/>
          </ac:picMkLst>
        </pc:picChg>
      </pc:sldChg>
      <pc:sldChg chg="modSp add mod">
        <pc:chgData name="Eileen O'Callaghan" userId="54f46cf0-fa08-4f4b-9692-b86f76c3d2aa" providerId="ADAL" clId="{DF284646-DF38-4CFB-9CE2-B6BBE9F6DECE}" dt="2022-03-08T12:35:34.765" v="1303" actId="255"/>
        <pc:sldMkLst>
          <pc:docMk/>
          <pc:sldMk cId="2143724267" sldId="334"/>
        </pc:sldMkLst>
        <pc:spChg chg="mod">
          <ac:chgData name="Eileen O'Callaghan" userId="54f46cf0-fa08-4f4b-9692-b86f76c3d2aa" providerId="ADAL" clId="{DF284646-DF38-4CFB-9CE2-B6BBE9F6DECE}" dt="2022-03-08T12:35:34.765" v="1303" actId="255"/>
          <ac:spMkLst>
            <pc:docMk/>
            <pc:sldMk cId="2143724267" sldId="334"/>
            <ac:spMk id="4" creationId="{00000000-0000-0000-0000-000000000000}"/>
          </ac:spMkLst>
        </pc:spChg>
      </pc:sldChg>
      <pc:sldChg chg="add">
        <pc:chgData name="Eileen O'Callaghan" userId="54f46cf0-fa08-4f4b-9692-b86f76c3d2aa" providerId="ADAL" clId="{DF284646-DF38-4CFB-9CE2-B6BBE9F6DECE}" dt="2022-03-08T12:39:42.225" v="1328"/>
        <pc:sldMkLst>
          <pc:docMk/>
          <pc:sldMk cId="2254779067" sldId="366"/>
        </pc:sldMkLst>
      </pc:sldChg>
      <pc:sldChg chg="delSp modSp add mod">
        <pc:chgData name="Eileen O'Callaghan" userId="54f46cf0-fa08-4f4b-9692-b86f76c3d2aa" providerId="ADAL" clId="{DF284646-DF38-4CFB-9CE2-B6BBE9F6DECE}" dt="2022-03-08T12:43:19.486" v="1343" actId="14100"/>
        <pc:sldMkLst>
          <pc:docMk/>
          <pc:sldMk cId="1850081751" sldId="372"/>
        </pc:sldMkLst>
        <pc:spChg chg="mod">
          <ac:chgData name="Eileen O'Callaghan" userId="54f46cf0-fa08-4f4b-9692-b86f76c3d2aa" providerId="ADAL" clId="{DF284646-DF38-4CFB-9CE2-B6BBE9F6DECE}" dt="2022-03-08T12:43:13.359" v="1342" actId="255"/>
          <ac:spMkLst>
            <pc:docMk/>
            <pc:sldMk cId="1850081751" sldId="372"/>
            <ac:spMk id="5" creationId="{B2C5531B-35B7-46B1-9A7F-D3645AAD58D4}"/>
          </ac:spMkLst>
        </pc:spChg>
        <pc:spChg chg="mod">
          <ac:chgData name="Eileen O'Callaghan" userId="54f46cf0-fa08-4f4b-9692-b86f76c3d2aa" providerId="ADAL" clId="{DF284646-DF38-4CFB-9CE2-B6BBE9F6DECE}" dt="2022-03-08T12:42:59.099" v="1340" actId="1076"/>
          <ac:spMkLst>
            <pc:docMk/>
            <pc:sldMk cId="1850081751" sldId="372"/>
            <ac:spMk id="8" creationId="{B9D3CCBC-39ED-4B17-B214-79782892791D}"/>
          </ac:spMkLst>
        </pc:spChg>
        <pc:picChg chg="del">
          <ac:chgData name="Eileen O'Callaghan" userId="54f46cf0-fa08-4f4b-9692-b86f76c3d2aa" providerId="ADAL" clId="{DF284646-DF38-4CFB-9CE2-B6BBE9F6DECE}" dt="2022-03-08T12:42:03.530" v="1333" actId="478"/>
          <ac:picMkLst>
            <pc:docMk/>
            <pc:sldMk cId="1850081751" sldId="372"/>
            <ac:picMk id="6" creationId="{F3429A39-5523-4831-A34F-6EB9265D0D3C}"/>
          </ac:picMkLst>
        </pc:picChg>
        <pc:picChg chg="mod">
          <ac:chgData name="Eileen O'Callaghan" userId="54f46cf0-fa08-4f4b-9692-b86f76c3d2aa" providerId="ADAL" clId="{DF284646-DF38-4CFB-9CE2-B6BBE9F6DECE}" dt="2022-03-08T12:43:19.486" v="1343" actId="14100"/>
          <ac:picMkLst>
            <pc:docMk/>
            <pc:sldMk cId="1850081751" sldId="372"/>
            <ac:picMk id="7" creationId="{BF1FF2BE-E977-423D-958E-9F14ADE97DB1}"/>
          </ac:picMkLst>
        </pc:picChg>
      </pc:sldChg>
      <pc:sldChg chg="addSp delSp modSp add mod modShow modNotesTx">
        <pc:chgData name="Eileen O'Callaghan" userId="54f46cf0-fa08-4f4b-9692-b86f76c3d2aa" providerId="ADAL" clId="{DF284646-DF38-4CFB-9CE2-B6BBE9F6DECE}" dt="2022-03-09T00:28:30.176" v="1436" actId="729"/>
        <pc:sldMkLst>
          <pc:docMk/>
          <pc:sldMk cId="4290031255" sldId="373"/>
        </pc:sldMkLst>
        <pc:spChg chg="add mod">
          <ac:chgData name="Eileen O'Callaghan" userId="54f46cf0-fa08-4f4b-9692-b86f76c3d2aa" providerId="ADAL" clId="{DF284646-DF38-4CFB-9CE2-B6BBE9F6DECE}" dt="2022-03-08T11:57:35.360" v="706" actId="14100"/>
          <ac:spMkLst>
            <pc:docMk/>
            <pc:sldMk cId="4290031255" sldId="373"/>
            <ac:spMk id="6" creationId="{50329E54-1F24-4ED3-B22A-734079BA69F8}"/>
          </ac:spMkLst>
        </pc:spChg>
        <pc:spChg chg="add mod">
          <ac:chgData name="Eileen O'Callaghan" userId="54f46cf0-fa08-4f4b-9692-b86f76c3d2aa" providerId="ADAL" clId="{DF284646-DF38-4CFB-9CE2-B6BBE9F6DECE}" dt="2022-03-08T11:58:49.105" v="718" actId="1076"/>
          <ac:spMkLst>
            <pc:docMk/>
            <pc:sldMk cId="4290031255" sldId="373"/>
            <ac:spMk id="7" creationId="{874E528B-D1B7-4FD4-A596-F6B88561E689}"/>
          </ac:spMkLst>
        </pc:spChg>
        <pc:spChg chg="add mod">
          <ac:chgData name="Eileen O'Callaghan" userId="54f46cf0-fa08-4f4b-9692-b86f76c3d2aa" providerId="ADAL" clId="{DF284646-DF38-4CFB-9CE2-B6BBE9F6DECE}" dt="2022-03-08T11:58:00.426" v="710" actId="1076"/>
          <ac:spMkLst>
            <pc:docMk/>
            <pc:sldMk cId="4290031255" sldId="373"/>
            <ac:spMk id="8" creationId="{F36F5346-0E6E-43CA-BD44-E4EBD3A02B11}"/>
          </ac:spMkLst>
        </pc:spChg>
        <pc:spChg chg="add mod">
          <ac:chgData name="Eileen O'Callaghan" userId="54f46cf0-fa08-4f4b-9692-b86f76c3d2aa" providerId="ADAL" clId="{DF284646-DF38-4CFB-9CE2-B6BBE9F6DECE}" dt="2022-03-08T11:58:54.573" v="720" actId="1076"/>
          <ac:spMkLst>
            <pc:docMk/>
            <pc:sldMk cId="4290031255" sldId="373"/>
            <ac:spMk id="9" creationId="{5E48C41A-20C7-43F3-9DDF-9B69CED53D45}"/>
          </ac:spMkLst>
        </pc:spChg>
        <pc:spChg chg="add mod">
          <ac:chgData name="Eileen O'Callaghan" userId="54f46cf0-fa08-4f4b-9692-b86f76c3d2aa" providerId="ADAL" clId="{DF284646-DF38-4CFB-9CE2-B6BBE9F6DECE}" dt="2022-03-08T11:58:59.966" v="722" actId="1076"/>
          <ac:spMkLst>
            <pc:docMk/>
            <pc:sldMk cId="4290031255" sldId="373"/>
            <ac:spMk id="10" creationId="{303E24F3-E8C9-4172-ADC2-8338D62DBFA8}"/>
          </ac:spMkLst>
        </pc:spChg>
        <pc:spChg chg="add mod">
          <ac:chgData name="Eileen O'Callaghan" userId="54f46cf0-fa08-4f4b-9692-b86f76c3d2aa" providerId="ADAL" clId="{DF284646-DF38-4CFB-9CE2-B6BBE9F6DECE}" dt="2022-03-08T11:58:00.426" v="710" actId="1076"/>
          <ac:spMkLst>
            <pc:docMk/>
            <pc:sldMk cId="4290031255" sldId="373"/>
            <ac:spMk id="11" creationId="{66E8A877-FF1A-46DE-AAC9-BD8FB1003900}"/>
          </ac:spMkLst>
        </pc:spChg>
        <pc:spChg chg="add mod">
          <ac:chgData name="Eileen O'Callaghan" userId="54f46cf0-fa08-4f4b-9692-b86f76c3d2aa" providerId="ADAL" clId="{DF284646-DF38-4CFB-9CE2-B6BBE9F6DECE}" dt="2022-03-08T11:58:42.919" v="716" actId="1076"/>
          <ac:spMkLst>
            <pc:docMk/>
            <pc:sldMk cId="4290031255" sldId="373"/>
            <ac:spMk id="12" creationId="{AC3E763C-A1E2-4A4A-94E3-CD4DF97A9F22}"/>
          </ac:spMkLst>
        </pc:spChg>
        <pc:spChg chg="mod">
          <ac:chgData name="Eileen O'Callaghan" userId="54f46cf0-fa08-4f4b-9692-b86f76c3d2aa" providerId="ADAL" clId="{DF284646-DF38-4CFB-9CE2-B6BBE9F6DECE}" dt="2022-03-08T12:40:22.042" v="1330" actId="5793"/>
          <ac:spMkLst>
            <pc:docMk/>
            <pc:sldMk cId="4290031255" sldId="373"/>
            <ac:spMk id="21" creationId="{C029BC6F-6542-4F3C-AB63-FBF0F74AB51B}"/>
          </ac:spMkLst>
        </pc:spChg>
        <pc:spChg chg="del mod">
          <ac:chgData name="Eileen O'Callaghan" userId="54f46cf0-fa08-4f4b-9692-b86f76c3d2aa" providerId="ADAL" clId="{DF284646-DF38-4CFB-9CE2-B6BBE9F6DECE}" dt="2022-03-08T11:57:23.111" v="704" actId="478"/>
          <ac:spMkLst>
            <pc:docMk/>
            <pc:sldMk cId="4290031255" sldId="373"/>
            <ac:spMk id="22" creationId="{84C265BD-CC12-4BBB-AEF3-13191E5872F5}"/>
          </ac:spMkLst>
        </pc:spChg>
      </pc:sldChg>
      <pc:sldChg chg="add modNotesTx">
        <pc:chgData name="Eileen O'Callaghan" userId="54f46cf0-fa08-4f4b-9692-b86f76c3d2aa" providerId="ADAL" clId="{DF284646-DF38-4CFB-9CE2-B6BBE9F6DECE}" dt="2022-03-09T00:41:54.378" v="1643" actId="20577"/>
        <pc:sldMkLst>
          <pc:docMk/>
          <pc:sldMk cId="2623940814" sldId="379"/>
        </pc:sldMkLst>
      </pc:sldChg>
      <pc:sldChg chg="modSp add del mod">
        <pc:chgData name="Eileen O'Callaghan" userId="54f46cf0-fa08-4f4b-9692-b86f76c3d2aa" providerId="ADAL" clId="{DF284646-DF38-4CFB-9CE2-B6BBE9F6DECE}" dt="2022-03-08T11:49:05.510" v="625" actId="2696"/>
        <pc:sldMkLst>
          <pc:docMk/>
          <pc:sldMk cId="1566419649" sldId="402"/>
        </pc:sldMkLst>
        <pc:picChg chg="replST">
          <ac:chgData name="Eileen O'Callaghan" userId="54f46cf0-fa08-4f4b-9692-b86f76c3d2aa" providerId="ADAL" clId="{DF284646-DF38-4CFB-9CE2-B6BBE9F6DECE}" dt="2022-03-08T11:41:04.499" v="568"/>
          <ac:picMkLst>
            <pc:docMk/>
            <pc:sldMk cId="1566419649" sldId="402"/>
            <ac:picMk id="5" creationId="{5B49AD01-D877-47E1-BE91-D1DA7110CDAA}"/>
          </ac:picMkLst>
        </pc:picChg>
      </pc:sldChg>
      <pc:sldChg chg="modSp add del mod">
        <pc:chgData name="Eileen O'Callaghan" userId="54f46cf0-fa08-4f4b-9692-b86f76c3d2aa" providerId="ADAL" clId="{DF284646-DF38-4CFB-9CE2-B6BBE9F6DECE}" dt="2022-03-08T11:49:13.994" v="626" actId="2696"/>
        <pc:sldMkLst>
          <pc:docMk/>
          <pc:sldMk cId="2291374437" sldId="403"/>
        </pc:sldMkLst>
        <pc:picChg chg="replST">
          <ac:chgData name="Eileen O'Callaghan" userId="54f46cf0-fa08-4f4b-9692-b86f76c3d2aa" providerId="ADAL" clId="{DF284646-DF38-4CFB-9CE2-B6BBE9F6DECE}" dt="2022-03-08T11:41:04.499" v="569"/>
          <ac:picMkLst>
            <pc:docMk/>
            <pc:sldMk cId="2291374437" sldId="403"/>
            <ac:picMk id="3" creationId="{76A8D439-81BF-4570-A724-6EF62C106F08}"/>
          </ac:picMkLst>
        </pc:picChg>
      </pc:sldChg>
      <pc:sldChg chg="modSp add del mod">
        <pc:chgData name="Eileen O'Callaghan" userId="54f46cf0-fa08-4f4b-9692-b86f76c3d2aa" providerId="ADAL" clId="{DF284646-DF38-4CFB-9CE2-B6BBE9F6DECE}" dt="2022-03-08T11:49:29.085" v="627" actId="2696"/>
        <pc:sldMkLst>
          <pc:docMk/>
          <pc:sldMk cId="1751335288" sldId="404"/>
        </pc:sldMkLst>
        <pc:picChg chg="replST">
          <ac:chgData name="Eileen O'Callaghan" userId="54f46cf0-fa08-4f4b-9692-b86f76c3d2aa" providerId="ADAL" clId="{DF284646-DF38-4CFB-9CE2-B6BBE9F6DECE}" dt="2022-03-08T11:41:04.499" v="570"/>
          <ac:picMkLst>
            <pc:docMk/>
            <pc:sldMk cId="1751335288" sldId="404"/>
            <ac:picMk id="3" creationId="{1DDF6945-8229-413B-AD80-1D22A4406E83}"/>
          </ac:picMkLst>
        </pc:picChg>
      </pc:sldChg>
      <pc:sldChg chg="modSp add del mod">
        <pc:chgData name="Eileen O'Callaghan" userId="54f46cf0-fa08-4f4b-9692-b86f76c3d2aa" providerId="ADAL" clId="{DF284646-DF38-4CFB-9CE2-B6BBE9F6DECE}" dt="2022-03-08T11:49:40.547" v="628" actId="2696"/>
        <pc:sldMkLst>
          <pc:docMk/>
          <pc:sldMk cId="1413697777" sldId="405"/>
        </pc:sldMkLst>
        <pc:picChg chg="replST">
          <ac:chgData name="Eileen O'Callaghan" userId="54f46cf0-fa08-4f4b-9692-b86f76c3d2aa" providerId="ADAL" clId="{DF284646-DF38-4CFB-9CE2-B6BBE9F6DECE}" dt="2022-03-08T11:41:04.499" v="571"/>
          <ac:picMkLst>
            <pc:docMk/>
            <pc:sldMk cId="1413697777" sldId="405"/>
            <ac:picMk id="3" creationId="{5AAE6411-6223-4610-9D83-F1178F5C8A73}"/>
          </ac:picMkLst>
        </pc:picChg>
      </pc:sldChg>
      <pc:sldChg chg="modSp add mod">
        <pc:chgData name="Eileen O'Callaghan" userId="54f46cf0-fa08-4f4b-9692-b86f76c3d2aa" providerId="ADAL" clId="{DF284646-DF38-4CFB-9CE2-B6BBE9F6DECE}" dt="2022-03-08T12:00:42.113" v="754" actId="20577"/>
        <pc:sldMkLst>
          <pc:docMk/>
          <pc:sldMk cId="0" sldId="410"/>
        </pc:sldMkLst>
        <pc:spChg chg="mod">
          <ac:chgData name="Eileen O'Callaghan" userId="54f46cf0-fa08-4f4b-9692-b86f76c3d2aa" providerId="ADAL" clId="{DF284646-DF38-4CFB-9CE2-B6BBE9F6DECE}" dt="2022-03-08T11:41:54.826" v="596" actId="20577"/>
          <ac:spMkLst>
            <pc:docMk/>
            <pc:sldMk cId="0" sldId="410"/>
            <ac:spMk id="73" creationId="{00000000-0000-0000-0000-000000000000}"/>
          </ac:spMkLst>
        </pc:spChg>
        <pc:spChg chg="mod">
          <ac:chgData name="Eileen O'Callaghan" userId="54f46cf0-fa08-4f4b-9692-b86f76c3d2aa" providerId="ADAL" clId="{DF284646-DF38-4CFB-9CE2-B6BBE9F6DECE}" dt="2022-03-08T12:00:42.113" v="754" actId="20577"/>
          <ac:spMkLst>
            <pc:docMk/>
            <pc:sldMk cId="0" sldId="410"/>
            <ac:spMk id="76" creationId="{00000000-0000-0000-0000-000000000000}"/>
          </ac:spMkLst>
        </pc:spChg>
      </pc:sldChg>
      <pc:sldChg chg="addSp delSp modSp new mod">
        <pc:chgData name="Eileen O'Callaghan" userId="54f46cf0-fa08-4f4b-9692-b86f76c3d2aa" providerId="ADAL" clId="{DF284646-DF38-4CFB-9CE2-B6BBE9F6DECE}" dt="2022-03-10T06:37:51.196" v="1771" actId="20577"/>
        <pc:sldMkLst>
          <pc:docMk/>
          <pc:sldMk cId="2345818403" sldId="411"/>
        </pc:sldMkLst>
        <pc:spChg chg="mod">
          <ac:chgData name="Eileen O'Callaghan" userId="54f46cf0-fa08-4f4b-9692-b86f76c3d2aa" providerId="ADAL" clId="{DF284646-DF38-4CFB-9CE2-B6BBE9F6DECE}" dt="2022-03-08T12:29:19.735" v="1269" actId="20577"/>
          <ac:spMkLst>
            <pc:docMk/>
            <pc:sldMk cId="2345818403" sldId="411"/>
            <ac:spMk id="2" creationId="{D8D59976-6FE2-4793-BDB1-2BF47798C5AD}"/>
          </ac:spMkLst>
        </pc:spChg>
        <pc:spChg chg="mod">
          <ac:chgData name="Eileen O'Callaghan" userId="54f46cf0-fa08-4f4b-9692-b86f76c3d2aa" providerId="ADAL" clId="{DF284646-DF38-4CFB-9CE2-B6BBE9F6DECE}" dt="2022-03-10T06:36:47.889" v="1753" actId="1076"/>
          <ac:spMkLst>
            <pc:docMk/>
            <pc:sldMk cId="2345818403" sldId="411"/>
            <ac:spMk id="4" creationId="{7B63DD90-D8BF-469D-B99E-F7E0CFBF494E}"/>
          </ac:spMkLst>
        </pc:spChg>
        <pc:spChg chg="add del mod">
          <ac:chgData name="Eileen O'Callaghan" userId="54f46cf0-fa08-4f4b-9692-b86f76c3d2aa" providerId="ADAL" clId="{DF284646-DF38-4CFB-9CE2-B6BBE9F6DECE}" dt="2022-03-08T12:01:24.512" v="762"/>
          <ac:spMkLst>
            <pc:docMk/>
            <pc:sldMk cId="2345818403" sldId="411"/>
            <ac:spMk id="5" creationId="{529F6B39-ED56-41B5-BDEA-F85608F45BBD}"/>
          </ac:spMkLst>
        </pc:spChg>
        <pc:spChg chg="add del mod">
          <ac:chgData name="Eileen O'Callaghan" userId="54f46cf0-fa08-4f4b-9692-b86f76c3d2aa" providerId="ADAL" clId="{DF284646-DF38-4CFB-9CE2-B6BBE9F6DECE}" dt="2022-03-08T12:01:24.512" v="762"/>
          <ac:spMkLst>
            <pc:docMk/>
            <pc:sldMk cId="2345818403" sldId="411"/>
            <ac:spMk id="6" creationId="{62BBC807-8DD3-4F38-B674-F0C97ED7BEB8}"/>
          </ac:spMkLst>
        </pc:spChg>
        <pc:spChg chg="add del mod">
          <ac:chgData name="Eileen O'Callaghan" userId="54f46cf0-fa08-4f4b-9692-b86f76c3d2aa" providerId="ADAL" clId="{DF284646-DF38-4CFB-9CE2-B6BBE9F6DECE}" dt="2022-03-08T12:01:24.512" v="762"/>
          <ac:spMkLst>
            <pc:docMk/>
            <pc:sldMk cId="2345818403" sldId="411"/>
            <ac:spMk id="7" creationId="{0FDC21FC-AB83-43C3-A10D-B0492E1B584E}"/>
          </ac:spMkLst>
        </pc:spChg>
        <pc:spChg chg="add del mod">
          <ac:chgData name="Eileen O'Callaghan" userId="54f46cf0-fa08-4f4b-9692-b86f76c3d2aa" providerId="ADAL" clId="{DF284646-DF38-4CFB-9CE2-B6BBE9F6DECE}" dt="2022-03-08T12:01:24.512" v="762"/>
          <ac:spMkLst>
            <pc:docMk/>
            <pc:sldMk cId="2345818403" sldId="411"/>
            <ac:spMk id="8" creationId="{E9E6EBAB-058C-449A-8CD1-130C54CDC729}"/>
          </ac:spMkLst>
        </pc:spChg>
        <pc:spChg chg="add del mod">
          <ac:chgData name="Eileen O'Callaghan" userId="54f46cf0-fa08-4f4b-9692-b86f76c3d2aa" providerId="ADAL" clId="{DF284646-DF38-4CFB-9CE2-B6BBE9F6DECE}" dt="2022-03-08T12:01:24.512" v="762"/>
          <ac:spMkLst>
            <pc:docMk/>
            <pc:sldMk cId="2345818403" sldId="411"/>
            <ac:spMk id="9" creationId="{F012569C-A957-44BA-82F8-6D310B5E4505}"/>
          </ac:spMkLst>
        </pc:spChg>
        <pc:spChg chg="add del mod">
          <ac:chgData name="Eileen O'Callaghan" userId="54f46cf0-fa08-4f4b-9692-b86f76c3d2aa" providerId="ADAL" clId="{DF284646-DF38-4CFB-9CE2-B6BBE9F6DECE}" dt="2022-03-08T12:01:24.512" v="762"/>
          <ac:spMkLst>
            <pc:docMk/>
            <pc:sldMk cId="2345818403" sldId="411"/>
            <ac:spMk id="10" creationId="{1ECD89C9-F9F3-4E86-BDE2-11E7C9CD1CF7}"/>
          </ac:spMkLst>
        </pc:spChg>
        <pc:spChg chg="add del">
          <ac:chgData name="Eileen O'Callaghan" userId="54f46cf0-fa08-4f4b-9692-b86f76c3d2aa" providerId="ADAL" clId="{DF284646-DF38-4CFB-9CE2-B6BBE9F6DECE}" dt="2022-03-08T12:01:47.252" v="764"/>
          <ac:spMkLst>
            <pc:docMk/>
            <pc:sldMk cId="2345818403" sldId="411"/>
            <ac:spMk id="11" creationId="{C0CEF127-2BBF-412D-A4E1-22C2BF21F7DB}"/>
          </ac:spMkLst>
        </pc:spChg>
        <pc:spChg chg="add del">
          <ac:chgData name="Eileen O'Callaghan" userId="54f46cf0-fa08-4f4b-9692-b86f76c3d2aa" providerId="ADAL" clId="{DF284646-DF38-4CFB-9CE2-B6BBE9F6DECE}" dt="2022-03-08T12:01:47.252" v="764"/>
          <ac:spMkLst>
            <pc:docMk/>
            <pc:sldMk cId="2345818403" sldId="411"/>
            <ac:spMk id="12" creationId="{03EEADB7-E192-45C8-942A-6ACB5D2FABD2}"/>
          </ac:spMkLst>
        </pc:spChg>
        <pc:spChg chg="add del">
          <ac:chgData name="Eileen O'Callaghan" userId="54f46cf0-fa08-4f4b-9692-b86f76c3d2aa" providerId="ADAL" clId="{DF284646-DF38-4CFB-9CE2-B6BBE9F6DECE}" dt="2022-03-08T12:01:47.252" v="764"/>
          <ac:spMkLst>
            <pc:docMk/>
            <pc:sldMk cId="2345818403" sldId="411"/>
            <ac:spMk id="13" creationId="{BF615CA2-94A8-4C2F-B283-399516A6B4B6}"/>
          </ac:spMkLst>
        </pc:spChg>
        <pc:spChg chg="add del">
          <ac:chgData name="Eileen O'Callaghan" userId="54f46cf0-fa08-4f4b-9692-b86f76c3d2aa" providerId="ADAL" clId="{DF284646-DF38-4CFB-9CE2-B6BBE9F6DECE}" dt="2022-03-08T12:01:47.252" v="764"/>
          <ac:spMkLst>
            <pc:docMk/>
            <pc:sldMk cId="2345818403" sldId="411"/>
            <ac:spMk id="14" creationId="{19A1B4E1-3B21-4274-A1CF-A68C8CE5C165}"/>
          </ac:spMkLst>
        </pc:spChg>
        <pc:spChg chg="add del">
          <ac:chgData name="Eileen O'Callaghan" userId="54f46cf0-fa08-4f4b-9692-b86f76c3d2aa" providerId="ADAL" clId="{DF284646-DF38-4CFB-9CE2-B6BBE9F6DECE}" dt="2022-03-08T12:01:47.252" v="764"/>
          <ac:spMkLst>
            <pc:docMk/>
            <pc:sldMk cId="2345818403" sldId="411"/>
            <ac:spMk id="15" creationId="{748DB01E-9290-4641-9CE5-ADB244F9E51C}"/>
          </ac:spMkLst>
        </pc:spChg>
        <pc:spChg chg="add mod">
          <ac:chgData name="Eileen O'Callaghan" userId="54f46cf0-fa08-4f4b-9692-b86f76c3d2aa" providerId="ADAL" clId="{DF284646-DF38-4CFB-9CE2-B6BBE9F6DECE}" dt="2022-03-10T06:37:51.196" v="1771" actId="20577"/>
          <ac:spMkLst>
            <pc:docMk/>
            <pc:sldMk cId="2345818403" sldId="411"/>
            <ac:spMk id="23" creationId="{35F8C2BC-757D-49C4-AEB5-9E67A820A575}"/>
          </ac:spMkLst>
        </pc:spChg>
        <pc:spChg chg="add del">
          <ac:chgData name="Eileen O'Callaghan" userId="54f46cf0-fa08-4f4b-9692-b86f76c3d2aa" providerId="ADAL" clId="{DF284646-DF38-4CFB-9CE2-B6BBE9F6DECE}" dt="2022-03-08T12:25:46.583" v="1183" actId="22"/>
          <ac:spMkLst>
            <pc:docMk/>
            <pc:sldMk cId="2345818403" sldId="411"/>
            <ac:spMk id="26" creationId="{2B98D1B1-1300-4C9E-8DC8-0783B4D28257}"/>
          </ac:spMkLst>
        </pc:spChg>
        <pc:spChg chg="add mod">
          <ac:chgData name="Eileen O'Callaghan" userId="54f46cf0-fa08-4f4b-9692-b86f76c3d2aa" providerId="ADAL" clId="{DF284646-DF38-4CFB-9CE2-B6BBE9F6DECE}" dt="2022-03-10T06:35:42.117" v="1743" actId="1076"/>
          <ac:spMkLst>
            <pc:docMk/>
            <pc:sldMk cId="2345818403" sldId="411"/>
            <ac:spMk id="27" creationId="{D6614455-6F24-449B-AFFF-913D5851F2DF}"/>
          </ac:spMkLst>
        </pc:spChg>
        <pc:picChg chg="add del mod modCrop">
          <ac:chgData name="Eileen O'Callaghan" userId="54f46cf0-fa08-4f4b-9692-b86f76c3d2aa" providerId="ADAL" clId="{DF284646-DF38-4CFB-9CE2-B6BBE9F6DECE}" dt="2022-03-08T12:05:32.520" v="803" actId="478"/>
          <ac:picMkLst>
            <pc:docMk/>
            <pc:sldMk cId="2345818403" sldId="411"/>
            <ac:picMk id="20" creationId="{C2BAA8E1-C34F-4CC8-9F24-C95FB8C1F169}"/>
          </ac:picMkLst>
        </pc:picChg>
        <pc:picChg chg="add mod">
          <ac:chgData name="Eileen O'Callaghan" userId="54f46cf0-fa08-4f4b-9692-b86f76c3d2aa" providerId="ADAL" clId="{DF284646-DF38-4CFB-9CE2-B6BBE9F6DECE}" dt="2022-03-10T06:35:37.736" v="1742" actId="1076"/>
          <ac:picMkLst>
            <pc:docMk/>
            <pc:sldMk cId="2345818403" sldId="411"/>
            <ac:picMk id="21" creationId="{D873D1CB-F536-4024-BCD8-1ECB03A3C879}"/>
          </ac:picMkLst>
        </pc:picChg>
        <pc:picChg chg="add mod modCrop">
          <ac:chgData name="Eileen O'Callaghan" userId="54f46cf0-fa08-4f4b-9692-b86f76c3d2aa" providerId="ADAL" clId="{DF284646-DF38-4CFB-9CE2-B6BBE9F6DECE}" dt="2022-03-10T06:36:54.732" v="1754" actId="1076"/>
          <ac:picMkLst>
            <pc:docMk/>
            <pc:sldMk cId="2345818403" sldId="411"/>
            <ac:picMk id="22" creationId="{C78827A1-3129-4680-9F1B-1C03C4E2043B}"/>
          </ac:picMkLst>
        </pc:picChg>
        <pc:picChg chg="add mod">
          <ac:chgData name="Eileen O'Callaghan" userId="54f46cf0-fa08-4f4b-9692-b86f76c3d2aa" providerId="ADAL" clId="{DF284646-DF38-4CFB-9CE2-B6BBE9F6DECE}" dt="2022-03-10T06:35:37.736" v="1742" actId="1076"/>
          <ac:picMkLst>
            <pc:docMk/>
            <pc:sldMk cId="2345818403" sldId="411"/>
            <ac:picMk id="24" creationId="{C1F505F7-D3A1-4697-8308-9DE8A1001380}"/>
          </ac:picMkLst>
        </pc:picChg>
        <pc:picChg chg="add del">
          <ac:chgData name="Eileen O'Callaghan" userId="54f46cf0-fa08-4f4b-9692-b86f76c3d2aa" providerId="ADAL" clId="{DF284646-DF38-4CFB-9CE2-B6BBE9F6DECE}" dt="2022-03-08T12:01:47.252" v="764"/>
          <ac:picMkLst>
            <pc:docMk/>
            <pc:sldMk cId="2345818403" sldId="411"/>
            <ac:picMk id="1025" creationId="{EDAFD64E-954E-44B0-B840-765AA58B2755}"/>
          </ac:picMkLst>
        </pc:picChg>
        <pc:picChg chg="add del">
          <ac:chgData name="Eileen O'Callaghan" userId="54f46cf0-fa08-4f4b-9692-b86f76c3d2aa" providerId="ADAL" clId="{DF284646-DF38-4CFB-9CE2-B6BBE9F6DECE}" dt="2022-03-08T12:01:47.252" v="764"/>
          <ac:picMkLst>
            <pc:docMk/>
            <pc:sldMk cId="2345818403" sldId="411"/>
            <ac:picMk id="1026" creationId="{960ACA8D-32AA-4721-9FBB-68C731575827}"/>
          </ac:picMkLst>
        </pc:picChg>
        <pc:picChg chg="add del">
          <ac:chgData name="Eileen O'Callaghan" userId="54f46cf0-fa08-4f4b-9692-b86f76c3d2aa" providerId="ADAL" clId="{DF284646-DF38-4CFB-9CE2-B6BBE9F6DECE}" dt="2022-03-08T12:01:47.252" v="764"/>
          <ac:picMkLst>
            <pc:docMk/>
            <pc:sldMk cId="2345818403" sldId="411"/>
            <ac:picMk id="1027" creationId="{E0A0B182-DCBC-4652-9A8C-C53A2F2EB84A}"/>
          </ac:picMkLst>
        </pc:picChg>
        <pc:picChg chg="add del">
          <ac:chgData name="Eileen O'Callaghan" userId="54f46cf0-fa08-4f4b-9692-b86f76c3d2aa" providerId="ADAL" clId="{DF284646-DF38-4CFB-9CE2-B6BBE9F6DECE}" dt="2022-03-08T12:01:47.252" v="764"/>
          <ac:picMkLst>
            <pc:docMk/>
            <pc:sldMk cId="2345818403" sldId="411"/>
            <ac:picMk id="1028" creationId="{29860684-BC9B-4A11-8E84-651E4B300E5F}"/>
          </ac:picMkLst>
        </pc:picChg>
      </pc:sldChg>
      <pc:sldChg chg="addSp delSp modSp new mod">
        <pc:chgData name="Eileen O'Callaghan" userId="54f46cf0-fa08-4f4b-9692-b86f76c3d2aa" providerId="ADAL" clId="{DF284646-DF38-4CFB-9CE2-B6BBE9F6DECE}" dt="2022-03-10T06:39:13.120" v="1785" actId="20577"/>
        <pc:sldMkLst>
          <pc:docMk/>
          <pc:sldMk cId="3052235424" sldId="412"/>
        </pc:sldMkLst>
        <pc:spChg chg="del mod">
          <ac:chgData name="Eileen O'Callaghan" userId="54f46cf0-fa08-4f4b-9692-b86f76c3d2aa" providerId="ADAL" clId="{DF284646-DF38-4CFB-9CE2-B6BBE9F6DECE}" dt="2022-03-09T00:29:47.444" v="1457" actId="478"/>
          <ac:spMkLst>
            <pc:docMk/>
            <pc:sldMk cId="3052235424" sldId="412"/>
            <ac:spMk id="2" creationId="{19CB4ECF-3C7B-41B5-A1B4-A5ACF307E83D}"/>
          </ac:spMkLst>
        </pc:spChg>
        <pc:spChg chg="mod">
          <ac:chgData name="Eileen O'Callaghan" userId="54f46cf0-fa08-4f4b-9692-b86f76c3d2aa" providerId="ADAL" clId="{DF284646-DF38-4CFB-9CE2-B6BBE9F6DECE}" dt="2022-03-10T06:39:13.120" v="1785" actId="20577"/>
          <ac:spMkLst>
            <pc:docMk/>
            <pc:sldMk cId="3052235424" sldId="412"/>
            <ac:spMk id="4" creationId="{E5BAA086-57A9-416A-98DF-080D81EDA303}"/>
          </ac:spMkLst>
        </pc:spChg>
        <pc:spChg chg="add mod">
          <ac:chgData name="Eileen O'Callaghan" userId="54f46cf0-fa08-4f4b-9692-b86f76c3d2aa" providerId="ADAL" clId="{DF284646-DF38-4CFB-9CE2-B6BBE9F6DECE}" dt="2022-03-09T00:29:47.444" v="1457" actId="478"/>
          <ac:spMkLst>
            <pc:docMk/>
            <pc:sldMk cId="3052235424" sldId="412"/>
            <ac:spMk id="6" creationId="{7F2FAA1C-C6C2-4A6B-91BB-E4FAD34FC3A8}"/>
          </ac:spMkLst>
        </pc:spChg>
        <pc:spChg chg="add mod">
          <ac:chgData name="Eileen O'Callaghan" userId="54f46cf0-fa08-4f4b-9692-b86f76c3d2aa" providerId="ADAL" clId="{DF284646-DF38-4CFB-9CE2-B6BBE9F6DECE}" dt="2022-03-09T00:31:10.650" v="1490" actId="1076"/>
          <ac:spMkLst>
            <pc:docMk/>
            <pc:sldMk cId="3052235424" sldId="412"/>
            <ac:spMk id="7" creationId="{85515C2F-9D7D-4632-A16E-7A5FB2B62950}"/>
          </ac:spMkLst>
        </pc:spChg>
      </pc:sldChg>
      <pc:sldChg chg="addSp delSp modSp new mod modNotesTx">
        <pc:chgData name="Eileen O'Callaghan" userId="54f46cf0-fa08-4f4b-9692-b86f76c3d2aa" providerId="ADAL" clId="{DF284646-DF38-4CFB-9CE2-B6BBE9F6DECE}" dt="2022-03-09T00:33:15.510" v="1539" actId="14100"/>
        <pc:sldMkLst>
          <pc:docMk/>
          <pc:sldMk cId="716247212" sldId="413"/>
        </pc:sldMkLst>
        <pc:spChg chg="mod">
          <ac:chgData name="Eileen O'Callaghan" userId="54f46cf0-fa08-4f4b-9692-b86f76c3d2aa" providerId="ADAL" clId="{DF284646-DF38-4CFB-9CE2-B6BBE9F6DECE}" dt="2022-03-09T00:33:15.510" v="1539" actId="14100"/>
          <ac:spMkLst>
            <pc:docMk/>
            <pc:sldMk cId="716247212" sldId="413"/>
            <ac:spMk id="4" creationId="{9EE64CF3-04F4-43E2-9885-0C2BABE8F393}"/>
          </ac:spMkLst>
        </pc:spChg>
        <pc:spChg chg="add del">
          <ac:chgData name="Eileen O'Callaghan" userId="54f46cf0-fa08-4f4b-9692-b86f76c3d2aa" providerId="ADAL" clId="{DF284646-DF38-4CFB-9CE2-B6BBE9F6DECE}" dt="2022-03-08T12:12:37.320" v="878" actId="22"/>
          <ac:spMkLst>
            <pc:docMk/>
            <pc:sldMk cId="716247212" sldId="413"/>
            <ac:spMk id="6" creationId="{CC88A7D1-5766-4EDD-B5EE-68963226A599}"/>
          </ac:spMkLst>
        </pc:spChg>
        <pc:picChg chg="add mod">
          <ac:chgData name="Eileen O'Callaghan" userId="54f46cf0-fa08-4f4b-9692-b86f76c3d2aa" providerId="ADAL" clId="{DF284646-DF38-4CFB-9CE2-B6BBE9F6DECE}" dt="2022-03-08T12:27:50.571" v="1219" actId="1076"/>
          <ac:picMkLst>
            <pc:docMk/>
            <pc:sldMk cId="716247212" sldId="413"/>
            <ac:picMk id="7" creationId="{9DB85FE8-2B25-49B6-9075-8453CD3EAD56}"/>
          </ac:picMkLst>
        </pc:picChg>
        <pc:picChg chg="add mod">
          <ac:chgData name="Eileen O'Callaghan" userId="54f46cf0-fa08-4f4b-9692-b86f76c3d2aa" providerId="ADAL" clId="{DF284646-DF38-4CFB-9CE2-B6BBE9F6DECE}" dt="2022-03-08T12:13:08.953" v="885" actId="1076"/>
          <ac:picMkLst>
            <pc:docMk/>
            <pc:sldMk cId="716247212" sldId="413"/>
            <ac:picMk id="8" creationId="{B7236953-856D-4D92-B039-A85BA9810958}"/>
          </ac:picMkLst>
        </pc:picChg>
      </pc:sldChg>
      <pc:sldChg chg="addSp delSp modSp new mod modNotesTx">
        <pc:chgData name="Eileen O'Callaghan" userId="54f46cf0-fa08-4f4b-9692-b86f76c3d2aa" providerId="ADAL" clId="{DF284646-DF38-4CFB-9CE2-B6BBE9F6DECE}" dt="2022-03-09T00:33:46.687" v="1555" actId="478"/>
        <pc:sldMkLst>
          <pc:docMk/>
          <pc:sldMk cId="1377005338" sldId="414"/>
        </pc:sldMkLst>
        <pc:spChg chg="del">
          <ac:chgData name="Eileen O'Callaghan" userId="54f46cf0-fa08-4f4b-9692-b86f76c3d2aa" providerId="ADAL" clId="{DF284646-DF38-4CFB-9CE2-B6BBE9F6DECE}" dt="2022-03-08T12:28:24.657" v="1222"/>
          <ac:spMkLst>
            <pc:docMk/>
            <pc:sldMk cId="1377005338" sldId="414"/>
            <ac:spMk id="4" creationId="{9BB4B62C-9582-44ED-9073-8E0C9863FACE}"/>
          </ac:spMkLst>
        </pc:spChg>
        <pc:spChg chg="add del mod">
          <ac:chgData name="Eileen O'Callaghan" userId="54f46cf0-fa08-4f4b-9692-b86f76c3d2aa" providerId="ADAL" clId="{DF284646-DF38-4CFB-9CE2-B6BBE9F6DECE}" dt="2022-03-09T00:33:43.150" v="1554" actId="478"/>
          <ac:spMkLst>
            <pc:docMk/>
            <pc:sldMk cId="1377005338" sldId="414"/>
            <ac:spMk id="6" creationId="{8E22E3D1-FA12-4A9C-8628-0A739F879008}"/>
          </ac:spMkLst>
        </pc:spChg>
        <pc:spChg chg="add mod">
          <ac:chgData name="Eileen O'Callaghan" userId="54f46cf0-fa08-4f4b-9692-b86f76c3d2aa" providerId="ADAL" clId="{DF284646-DF38-4CFB-9CE2-B6BBE9F6DECE}" dt="2022-03-09T00:33:39.129" v="1553" actId="20577"/>
          <ac:spMkLst>
            <pc:docMk/>
            <pc:sldMk cId="1377005338" sldId="414"/>
            <ac:spMk id="7" creationId="{A835EF6F-E0C3-4BC0-87EB-F0ED13A36AE0}"/>
          </ac:spMkLst>
        </pc:spChg>
        <pc:spChg chg="add del mod">
          <ac:chgData name="Eileen O'Callaghan" userId="54f46cf0-fa08-4f4b-9692-b86f76c3d2aa" providerId="ADAL" clId="{DF284646-DF38-4CFB-9CE2-B6BBE9F6DECE}" dt="2022-03-09T00:33:46.687" v="1555" actId="478"/>
          <ac:spMkLst>
            <pc:docMk/>
            <pc:sldMk cId="1377005338" sldId="414"/>
            <ac:spMk id="8" creationId="{C2B8243F-98E1-4A7B-8582-EE2996DD1FF8}"/>
          </ac:spMkLst>
        </pc:spChg>
        <pc:picChg chg="add mod">
          <ac:chgData name="Eileen O'Callaghan" userId="54f46cf0-fa08-4f4b-9692-b86f76c3d2aa" providerId="ADAL" clId="{DF284646-DF38-4CFB-9CE2-B6BBE9F6DECE}" dt="2022-03-08T12:28:32.447" v="1224" actId="1076"/>
          <ac:picMkLst>
            <pc:docMk/>
            <pc:sldMk cId="1377005338" sldId="414"/>
            <ac:picMk id="5" creationId="{67857669-C222-41FD-8B4D-35B1CD266222}"/>
          </ac:picMkLst>
        </pc:picChg>
      </pc:sldChg>
      <pc:sldChg chg="modSp new mod">
        <pc:chgData name="Eileen O'Callaghan" userId="54f46cf0-fa08-4f4b-9692-b86f76c3d2aa" providerId="ADAL" clId="{DF284646-DF38-4CFB-9CE2-B6BBE9F6DECE}" dt="2022-03-10T06:39:57.957" v="1791" actId="20577"/>
        <pc:sldMkLst>
          <pc:docMk/>
          <pc:sldMk cId="1258208945" sldId="415"/>
        </pc:sldMkLst>
        <pc:spChg chg="mod">
          <ac:chgData name="Eileen O'Callaghan" userId="54f46cf0-fa08-4f4b-9692-b86f76c3d2aa" providerId="ADAL" clId="{DF284646-DF38-4CFB-9CE2-B6BBE9F6DECE}" dt="2022-03-08T12:14:25.756" v="898" actId="20577"/>
          <ac:spMkLst>
            <pc:docMk/>
            <pc:sldMk cId="1258208945" sldId="415"/>
            <ac:spMk id="2" creationId="{6CF05BEE-0B3F-4E1F-B2FA-A1411454F23A}"/>
          </ac:spMkLst>
        </pc:spChg>
        <pc:spChg chg="mod">
          <ac:chgData name="Eileen O'Callaghan" userId="54f46cf0-fa08-4f4b-9692-b86f76c3d2aa" providerId="ADAL" clId="{DF284646-DF38-4CFB-9CE2-B6BBE9F6DECE}" dt="2022-03-10T06:39:57.957" v="1791" actId="20577"/>
          <ac:spMkLst>
            <pc:docMk/>
            <pc:sldMk cId="1258208945" sldId="415"/>
            <ac:spMk id="4" creationId="{27BD9828-0580-4167-8A91-5C1B969A0313}"/>
          </ac:spMkLst>
        </pc:spChg>
      </pc:sldChg>
      <pc:sldChg chg="modSp new mod modNotesTx">
        <pc:chgData name="Eileen O'Callaghan" userId="54f46cf0-fa08-4f4b-9692-b86f76c3d2aa" providerId="ADAL" clId="{DF284646-DF38-4CFB-9CE2-B6BBE9F6DECE}" dt="2022-03-10T06:40:30.063" v="1797" actId="20577"/>
        <pc:sldMkLst>
          <pc:docMk/>
          <pc:sldMk cId="1290827580" sldId="416"/>
        </pc:sldMkLst>
        <pc:spChg chg="mod">
          <ac:chgData name="Eileen O'Callaghan" userId="54f46cf0-fa08-4f4b-9692-b86f76c3d2aa" providerId="ADAL" clId="{DF284646-DF38-4CFB-9CE2-B6BBE9F6DECE}" dt="2022-03-08T12:15:17.398" v="915" actId="20577"/>
          <ac:spMkLst>
            <pc:docMk/>
            <pc:sldMk cId="1290827580" sldId="416"/>
            <ac:spMk id="2" creationId="{52F04E04-DA35-446C-8014-B47627D76E20}"/>
          </ac:spMkLst>
        </pc:spChg>
        <pc:spChg chg="mod">
          <ac:chgData name="Eileen O'Callaghan" userId="54f46cf0-fa08-4f4b-9692-b86f76c3d2aa" providerId="ADAL" clId="{DF284646-DF38-4CFB-9CE2-B6BBE9F6DECE}" dt="2022-03-10T06:40:30.063" v="1797" actId="20577"/>
          <ac:spMkLst>
            <pc:docMk/>
            <pc:sldMk cId="1290827580" sldId="416"/>
            <ac:spMk id="4" creationId="{F838D53B-6763-4DBE-BBF4-20C86D279409}"/>
          </ac:spMkLst>
        </pc:spChg>
      </pc:sldChg>
      <pc:sldChg chg="modSp new mod">
        <pc:chgData name="Eileen O'Callaghan" userId="54f46cf0-fa08-4f4b-9692-b86f76c3d2aa" providerId="ADAL" clId="{DF284646-DF38-4CFB-9CE2-B6BBE9F6DECE}" dt="2022-03-09T00:41:37.056" v="1619" actId="20577"/>
        <pc:sldMkLst>
          <pc:docMk/>
          <pc:sldMk cId="132620545" sldId="417"/>
        </pc:sldMkLst>
        <pc:spChg chg="mod">
          <ac:chgData name="Eileen O'Callaghan" userId="54f46cf0-fa08-4f4b-9692-b86f76c3d2aa" providerId="ADAL" clId="{DF284646-DF38-4CFB-9CE2-B6BBE9F6DECE}" dt="2022-03-09T00:41:37.056" v="1619" actId="20577"/>
          <ac:spMkLst>
            <pc:docMk/>
            <pc:sldMk cId="132620545" sldId="417"/>
            <ac:spMk id="4" creationId="{82D8FAF0-9005-4008-9EC4-82D7115D9230}"/>
          </ac:spMkLst>
        </pc:spChg>
      </pc:sldChg>
      <pc:sldChg chg="new del">
        <pc:chgData name="Eileen O'Callaghan" userId="54f46cf0-fa08-4f4b-9692-b86f76c3d2aa" providerId="ADAL" clId="{DF284646-DF38-4CFB-9CE2-B6BBE9F6DECE}" dt="2022-03-08T12:45:53.051" v="1346" actId="2696"/>
        <pc:sldMkLst>
          <pc:docMk/>
          <pc:sldMk cId="227619367" sldId="418"/>
        </pc:sldMkLst>
      </pc:sldChg>
      <pc:sldChg chg="addSp delSp modSp new mod">
        <pc:chgData name="Eileen O'Callaghan" userId="54f46cf0-fa08-4f4b-9692-b86f76c3d2aa" providerId="ADAL" clId="{DF284646-DF38-4CFB-9CE2-B6BBE9F6DECE}" dt="2022-03-09T00:39:35.404" v="1593"/>
        <pc:sldMkLst>
          <pc:docMk/>
          <pc:sldMk cId="752218118" sldId="418"/>
        </pc:sldMkLst>
        <pc:spChg chg="mod">
          <ac:chgData name="Eileen O'Callaghan" userId="54f46cf0-fa08-4f4b-9692-b86f76c3d2aa" providerId="ADAL" clId="{DF284646-DF38-4CFB-9CE2-B6BBE9F6DECE}" dt="2022-03-09T00:28:05.085" v="1435" actId="20577"/>
          <ac:spMkLst>
            <pc:docMk/>
            <pc:sldMk cId="752218118" sldId="418"/>
            <ac:spMk id="2" creationId="{DD148EE9-922D-4496-AC01-A8308AB5B52B}"/>
          </ac:spMkLst>
        </pc:spChg>
        <pc:spChg chg="del mod">
          <ac:chgData name="Eileen O'Callaghan" userId="54f46cf0-fa08-4f4b-9692-b86f76c3d2aa" providerId="ADAL" clId="{DF284646-DF38-4CFB-9CE2-B6BBE9F6DECE}" dt="2022-03-09T00:27:39.362" v="1419" actId="478"/>
          <ac:spMkLst>
            <pc:docMk/>
            <pc:sldMk cId="752218118" sldId="418"/>
            <ac:spMk id="4" creationId="{7C3BF028-DFF6-4F05-BE97-5C4C72AF7AF6}"/>
          </ac:spMkLst>
        </pc:spChg>
        <pc:spChg chg="add del mod">
          <ac:chgData name="Eileen O'Callaghan" userId="54f46cf0-fa08-4f4b-9692-b86f76c3d2aa" providerId="ADAL" clId="{DF284646-DF38-4CFB-9CE2-B6BBE9F6DECE}" dt="2022-03-09T00:39:35.404" v="1593"/>
          <ac:spMkLst>
            <pc:docMk/>
            <pc:sldMk cId="752218118" sldId="418"/>
            <ac:spMk id="7" creationId="{219397F4-D4EE-49FB-8674-2C9E136885DA}"/>
          </ac:spMkLst>
        </pc:spChg>
        <pc:picChg chg="add mod">
          <ac:chgData name="Eileen O'Callaghan" userId="54f46cf0-fa08-4f4b-9692-b86f76c3d2aa" providerId="ADAL" clId="{DF284646-DF38-4CFB-9CE2-B6BBE9F6DECE}" dt="2022-03-09T00:27:31.965" v="1417" actId="27614"/>
          <ac:picMkLst>
            <pc:docMk/>
            <pc:sldMk cId="752218118" sldId="418"/>
            <ac:picMk id="6" creationId="{39AFE620-3A31-422E-A7AD-71204D439255}"/>
          </ac:picMkLst>
        </pc:picChg>
      </pc:sldChg>
      <pc:sldChg chg="new del">
        <pc:chgData name="Eileen O'Callaghan" userId="54f46cf0-fa08-4f4b-9692-b86f76c3d2aa" providerId="ADAL" clId="{DF284646-DF38-4CFB-9CE2-B6BBE9F6DECE}" dt="2022-03-08T12:39:49.267" v="1329" actId="2696"/>
        <pc:sldMkLst>
          <pc:docMk/>
          <pc:sldMk cId="1341194235" sldId="418"/>
        </pc:sldMkLst>
      </pc:sldChg>
      <pc:sldChg chg="modSp new mod">
        <pc:chgData name="Eileen O'Callaghan" userId="54f46cf0-fa08-4f4b-9692-b86f76c3d2aa" providerId="ADAL" clId="{DF284646-DF38-4CFB-9CE2-B6BBE9F6DECE}" dt="2022-03-10T06:33:22.997" v="1665" actId="20577"/>
        <pc:sldMkLst>
          <pc:docMk/>
          <pc:sldMk cId="2523437972" sldId="419"/>
        </pc:sldMkLst>
        <pc:spChg chg="mod">
          <ac:chgData name="Eileen O'Callaghan" userId="54f46cf0-fa08-4f4b-9692-b86f76c3d2aa" providerId="ADAL" clId="{DF284646-DF38-4CFB-9CE2-B6BBE9F6DECE}" dt="2022-03-10T06:33:22.997" v="1665" actId="20577"/>
          <ac:spMkLst>
            <pc:docMk/>
            <pc:sldMk cId="2523437972" sldId="419"/>
            <ac:spMk id="4" creationId="{FF413E90-1F6A-48E1-9922-0EA4B9CB6E6B}"/>
          </ac:spMkLst>
        </pc:spChg>
      </pc:sldChg>
      <pc:sldMasterChg chg="modSp mod delSldLayout">
        <pc:chgData name="Eileen O'Callaghan" userId="54f46cf0-fa08-4f4b-9692-b86f76c3d2aa" providerId="ADAL" clId="{DF284646-DF38-4CFB-9CE2-B6BBE9F6DECE}" dt="2022-03-04T05:27:11.845" v="410" actId="20577"/>
        <pc:sldMasterMkLst>
          <pc:docMk/>
          <pc:sldMasterMk cId="0" sldId="2147483648"/>
        </pc:sldMasterMkLst>
        <pc:spChg chg="mod">
          <ac:chgData name="Eileen O'Callaghan" userId="54f46cf0-fa08-4f4b-9692-b86f76c3d2aa" providerId="ADAL" clId="{DF284646-DF38-4CFB-9CE2-B6BBE9F6DECE}" dt="2022-03-04T05:27:11.845" v="410" actId="20577"/>
          <ac:spMkLst>
            <pc:docMk/>
            <pc:sldMasterMk cId="0" sldId="2147483648"/>
            <ac:spMk id="19" creationId="{00000000-0000-0000-0000-000000000000}"/>
          </ac:spMkLst>
        </pc:spChg>
        <pc:sldLayoutChg chg="del">
          <pc:chgData name="Eileen O'Callaghan" userId="54f46cf0-fa08-4f4b-9692-b86f76c3d2aa" providerId="ADAL" clId="{DF284646-DF38-4CFB-9CE2-B6BBE9F6DECE}" dt="2022-03-04T05:13:41.987" v="0" actId="47"/>
          <pc:sldLayoutMkLst>
            <pc:docMk/>
            <pc:sldMasterMk cId="0" sldId="2147483648"/>
            <pc:sldLayoutMk cId="0" sldId="2147483649"/>
          </pc:sldLayoutMkLst>
        </pc:sldLayoutChg>
        <pc:sldLayoutChg chg="del">
          <pc:chgData name="Eileen O'Callaghan" userId="54f46cf0-fa08-4f4b-9692-b86f76c3d2aa" providerId="ADAL" clId="{DF284646-DF38-4CFB-9CE2-B6BBE9F6DECE}" dt="2022-03-04T05:13:41.987" v="0" actId="47"/>
          <pc:sldLayoutMkLst>
            <pc:docMk/>
            <pc:sldMasterMk cId="0" sldId="2147483648"/>
            <pc:sldLayoutMk cId="0" sldId="2147483651"/>
          </pc:sldLayoutMkLst>
        </pc:sldLayoutChg>
        <pc:sldLayoutChg chg="del">
          <pc:chgData name="Eileen O'Callaghan" userId="54f46cf0-fa08-4f4b-9692-b86f76c3d2aa" providerId="ADAL" clId="{DF284646-DF38-4CFB-9CE2-B6BBE9F6DECE}" dt="2022-03-04T05:13:41.987" v="0" actId="47"/>
          <pc:sldLayoutMkLst>
            <pc:docMk/>
            <pc:sldMasterMk cId="0" sldId="2147483648"/>
            <pc:sldLayoutMk cId="0" sldId="2147483652"/>
          </pc:sldLayoutMkLst>
        </pc:sldLayoutChg>
        <pc:sldLayoutChg chg="del">
          <pc:chgData name="Eileen O'Callaghan" userId="54f46cf0-fa08-4f4b-9692-b86f76c3d2aa" providerId="ADAL" clId="{DF284646-DF38-4CFB-9CE2-B6BBE9F6DECE}" dt="2022-03-04T05:13:47.233" v="1" actId="47"/>
          <pc:sldLayoutMkLst>
            <pc:docMk/>
            <pc:sldMasterMk cId="0" sldId="2147483648"/>
            <pc:sldLayoutMk cId="0" sldId="2147483653"/>
          </pc:sldLayoutMkLst>
        </pc:sldLayoutChg>
        <pc:sldLayoutChg chg="del">
          <pc:chgData name="Eileen O'Callaghan" userId="54f46cf0-fa08-4f4b-9692-b86f76c3d2aa" providerId="ADAL" clId="{DF284646-DF38-4CFB-9CE2-B6BBE9F6DECE}" dt="2022-03-04T05:13:47.233" v="1" actId="47"/>
          <pc:sldLayoutMkLst>
            <pc:docMk/>
            <pc:sldMasterMk cId="0" sldId="2147483648"/>
            <pc:sldLayoutMk cId="0" sldId="2147483654"/>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0" name="Google Shape;70;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71" name="Google Shape;71;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AU"/>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Arial"/>
                <a:ea typeface="Arial"/>
                <a:cs typeface="Arial"/>
                <a:sym typeface="Arial"/>
              </a:rPr>
              <a:t>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017127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Persona Group: e.g. Trauma survivors and their supporters</a:t>
            </a:r>
          </a:p>
          <a:p>
            <a:r>
              <a:rPr lang="en-AU" dirty="0"/>
              <a:t>The quote needs to relate to your application </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Arial"/>
                <a:ea typeface="Arial"/>
                <a:cs typeface="Arial"/>
                <a:sym typeface="Arial"/>
              </a:rPr>
              <a:t>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03409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1</a:t>
            </a:r>
            <a:r>
              <a:rPr lang="en-AU" baseline="30000" dirty="0"/>
              <a:t>st</a:t>
            </a:r>
            <a:r>
              <a:rPr lang="en-AU" dirty="0"/>
              <a:t> tip: </a:t>
            </a:r>
            <a:r>
              <a:rPr lang="en-AU"/>
              <a:t>Quick reminder</a:t>
            </a:r>
            <a:endParaRPr lang="en-AU" dirty="0"/>
          </a:p>
          <a:p>
            <a:r>
              <a:rPr lang="en-AU" dirty="0"/>
              <a:t>2</a:t>
            </a:r>
            <a:r>
              <a:rPr lang="en-AU" baseline="30000" dirty="0"/>
              <a:t>nd</a:t>
            </a:r>
            <a:r>
              <a:rPr lang="en-AU" dirty="0"/>
              <a:t> tip: Creating a app for engineers – is it right that all the personas are male?  What about an app for nurses?  Is it right that all the personas are female? This reminder is NOT just for personas, this is for anything work you produced, </a:t>
            </a:r>
            <a:r>
              <a:rPr lang="en-AU" dirty="0" err="1"/>
              <a:t>e,g</a:t>
            </a:r>
            <a:r>
              <a:rPr lang="en-AU" dirty="0"/>
              <a:t>. design a website where the majority of users are women and we use pink?  Design decisions should be made after you have thoroughly considered different factors (e.g. goal of systems, end-users experience, any existing design that the company has that we should incorporate into our system), rather than simply relying on prior belief or stereotypes. </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AU" dirty="0"/>
              <a:t>3</a:t>
            </a:r>
            <a:r>
              <a:rPr lang="en-AU" baseline="30000" dirty="0"/>
              <a:t>rd</a:t>
            </a:r>
            <a:r>
              <a:rPr lang="en-AU" dirty="0"/>
              <a:t> tip: </a:t>
            </a:r>
            <a:r>
              <a:rPr lang="en-GB" dirty="0"/>
              <a:t>When you create personas, it can be easy to lose focus and start writing about personal goals that the system you are designing cannot directly help with.  Keep in mind that your focus should be what the </a:t>
            </a:r>
            <a:r>
              <a:rPr lang="en-GB" b="1" dirty="0"/>
              <a:t>user</a:t>
            </a:r>
            <a:r>
              <a:rPr lang="en-GB" dirty="0"/>
              <a:t> wants to </a:t>
            </a:r>
            <a:r>
              <a:rPr lang="en-GB" b="1" dirty="0"/>
              <a:t>achieve with the system</a:t>
            </a:r>
            <a:r>
              <a:rPr lang="en-GB" dirty="0"/>
              <a:t>.  </a:t>
            </a:r>
            <a:r>
              <a:rPr lang="en-AU" dirty="0"/>
              <a:t>Students made this mistake in the past.  </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AU" dirty="0"/>
              <a:t>      Example: we want to design an accessible interface for trauma survivor (i.e. </a:t>
            </a:r>
            <a:r>
              <a:rPr lang="en-AU" b="1" dirty="0"/>
              <a:t>a user interface </a:t>
            </a:r>
            <a:r>
              <a:rPr lang="en-AU" dirty="0"/>
              <a:t>that </a:t>
            </a:r>
            <a:r>
              <a:rPr lang="en-AU" b="1" dirty="0"/>
              <a:t>provide lots of assistance to the users to make sure they have a good experience with the website</a:t>
            </a:r>
            <a:r>
              <a:rPr lang="en-AU" dirty="0"/>
              <a:t>), and one of the persona is a trauma survivor with cognitive fatigue (cognitive fatigue can happen after people who suffered brain trauma).  And we were too focused on the users and lost track of the SYSTEM we are designing.  We wrote that one of the motivation is to “</a:t>
            </a:r>
            <a:r>
              <a:rPr lang="en-GB" b="0" i="0" dirty="0">
                <a:solidFill>
                  <a:srgbClr val="2D3B45"/>
                </a:solidFill>
                <a:effectLst/>
                <a:latin typeface="LatoWeb"/>
              </a:rPr>
              <a:t>Find out whether there are better strategies to deal with cognitive fatigue”.  That’s not something our system can directly help with.  That is a personal goal of the user which aren’t directly provided as functionality by the system.</a:t>
            </a:r>
            <a:endParaRPr lang="en-AU" dirty="0"/>
          </a:p>
          <a:p>
            <a:r>
              <a:rPr lang="en-AU" dirty="0"/>
              <a:t>4</a:t>
            </a:r>
            <a:r>
              <a:rPr lang="en-AU" baseline="30000" dirty="0"/>
              <a:t>th</a:t>
            </a:r>
            <a:r>
              <a:rPr lang="en-AU" dirty="0"/>
              <a:t>  tip:  This website generates persona using AI.  NOT real people’s photo.</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602522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A173C82A-F636-C145-9DED-6BE6B30CFD7A}" type="slidenum">
              <a:rPr lang="en-US" smtClean="0"/>
              <a:t>10</a:t>
            </a:fld>
            <a:endParaRPr lang="en-US"/>
          </a:p>
        </p:txBody>
      </p:sp>
    </p:spTree>
    <p:extLst>
      <p:ext uri="{BB962C8B-B14F-4D97-AF65-F5344CB8AC3E}">
        <p14:creationId xmlns:p14="http://schemas.microsoft.com/office/powerpoint/2010/main" val="2828650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ntent 2 Frame">
  <p:cSld name="Content 2 Frame">
    <p:spTree>
      <p:nvGrpSpPr>
        <p:cNvPr id="1" name="Shape 52"/>
        <p:cNvGrpSpPr/>
        <p:nvPr/>
      </p:nvGrpSpPr>
      <p:grpSpPr>
        <a:xfrm>
          <a:off x="0" y="0"/>
          <a:ext cx="0" cy="0"/>
          <a:chOff x="0" y="0"/>
          <a:chExt cx="0" cy="0"/>
        </a:xfrm>
      </p:grpSpPr>
      <p:sp>
        <p:nvSpPr>
          <p:cNvPr id="53" name="Google Shape;53;p29"/>
          <p:cNvSpPr txBox="1">
            <a:spLocks noGrp="1"/>
          </p:cNvSpPr>
          <p:nvPr>
            <p:ph type="title"/>
          </p:nvPr>
        </p:nvSpPr>
        <p:spPr>
          <a:xfrm>
            <a:off x="2462213" y="76200"/>
            <a:ext cx="6605587" cy="6858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29"/>
          <p:cNvSpPr txBox="1">
            <a:spLocks noGrp="1"/>
          </p:cNvSpPr>
          <p:nvPr>
            <p:ph type="sldNum" idx="12"/>
          </p:nvPr>
        </p:nvSpPr>
        <p:spPr>
          <a:xfrm>
            <a:off x="3633537" y="6463662"/>
            <a:ext cx="2755232" cy="315388"/>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r>
              <a:rPr lang="en-US"/>
              <a:t>-</a:t>
            </a:r>
            <a:fld id="{00000000-1234-1234-1234-123412341234}" type="slidenum">
              <a:rPr lang="en-US"/>
              <a:t>‹#›</a:t>
            </a:fld>
            <a:r>
              <a:rPr lang="en-US"/>
              <a:t>-</a:t>
            </a:r>
            <a:endParaRPr/>
          </a:p>
        </p:txBody>
      </p:sp>
      <p:sp>
        <p:nvSpPr>
          <p:cNvPr id="55" name="Google Shape;55;p29"/>
          <p:cNvSpPr txBox="1">
            <a:spLocks noGrp="1"/>
          </p:cNvSpPr>
          <p:nvPr>
            <p:ph type="body" idx="1"/>
          </p:nvPr>
        </p:nvSpPr>
        <p:spPr>
          <a:xfrm>
            <a:off x="76200" y="990600"/>
            <a:ext cx="4419600" cy="5334000"/>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Font typeface="Arial"/>
              <a:buChar char="•"/>
              <a:defRPr sz="2400"/>
            </a:lvl1pPr>
            <a:lvl2pPr marL="914400" lvl="1" indent="-368300" algn="l">
              <a:lnSpc>
                <a:spcPct val="100000"/>
              </a:lnSpc>
              <a:spcBef>
                <a:spcPts val="440"/>
              </a:spcBef>
              <a:spcAft>
                <a:spcPts val="0"/>
              </a:spcAft>
              <a:buClr>
                <a:srgbClr val="002060"/>
              </a:buClr>
              <a:buSzPts val="2200"/>
              <a:buFont typeface="Arial"/>
              <a:buChar char="–"/>
              <a:defRPr sz="2200"/>
            </a:lvl2pPr>
            <a:lvl3pPr marL="1371600" lvl="2" indent="-355600" algn="l">
              <a:lnSpc>
                <a:spcPct val="100000"/>
              </a:lnSpc>
              <a:spcBef>
                <a:spcPts val="400"/>
              </a:spcBef>
              <a:spcAft>
                <a:spcPts val="0"/>
              </a:spcAft>
              <a:buClr>
                <a:srgbClr val="00B050"/>
              </a:buClr>
              <a:buSzPts val="2000"/>
              <a:buFont typeface="Arial"/>
              <a:buChar char="•"/>
              <a:defRPr sz="2000"/>
            </a:lvl3pPr>
            <a:lvl4pPr marL="1828800" lvl="3" indent="-342900" algn="l">
              <a:lnSpc>
                <a:spcPct val="100000"/>
              </a:lnSpc>
              <a:spcBef>
                <a:spcPts val="360"/>
              </a:spcBef>
              <a:spcAft>
                <a:spcPts val="0"/>
              </a:spcAft>
              <a:buClr>
                <a:srgbClr val="FFC000"/>
              </a:buClr>
              <a:buSzPts val="1800"/>
              <a:buChar char="–"/>
              <a:defRPr/>
            </a:lvl4pPr>
            <a:lvl5pPr marL="2286000" lvl="4" indent="-342900" algn="l">
              <a:lnSpc>
                <a:spcPct val="100000"/>
              </a:lnSpc>
              <a:spcBef>
                <a:spcPts val="360"/>
              </a:spcBef>
              <a:spcAft>
                <a:spcPts val="0"/>
              </a:spcAft>
              <a:buClr>
                <a:srgbClr val="C00000"/>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56" name="Google Shape;56;p29"/>
          <p:cNvSpPr txBox="1">
            <a:spLocks noGrp="1"/>
          </p:cNvSpPr>
          <p:nvPr>
            <p:ph type="body" idx="2"/>
          </p:nvPr>
        </p:nvSpPr>
        <p:spPr>
          <a:xfrm>
            <a:off x="4648200" y="990600"/>
            <a:ext cx="4419600" cy="5334000"/>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Font typeface="Arial"/>
              <a:buChar char="•"/>
              <a:defRPr sz="2400"/>
            </a:lvl1pPr>
            <a:lvl2pPr marL="914400" lvl="1" indent="-368300" algn="l">
              <a:lnSpc>
                <a:spcPct val="100000"/>
              </a:lnSpc>
              <a:spcBef>
                <a:spcPts val="440"/>
              </a:spcBef>
              <a:spcAft>
                <a:spcPts val="0"/>
              </a:spcAft>
              <a:buClr>
                <a:srgbClr val="002060"/>
              </a:buClr>
              <a:buSzPts val="2200"/>
              <a:buFont typeface="Arial"/>
              <a:buChar char="–"/>
              <a:defRPr sz="2200"/>
            </a:lvl2pPr>
            <a:lvl3pPr marL="1371600" lvl="2" indent="-355600" algn="l">
              <a:lnSpc>
                <a:spcPct val="100000"/>
              </a:lnSpc>
              <a:spcBef>
                <a:spcPts val="400"/>
              </a:spcBef>
              <a:spcAft>
                <a:spcPts val="0"/>
              </a:spcAft>
              <a:buClr>
                <a:srgbClr val="00B050"/>
              </a:buClr>
              <a:buSzPts val="2000"/>
              <a:buFont typeface="Arial"/>
              <a:buChar char="•"/>
              <a:defRPr sz="2000"/>
            </a:lvl3pPr>
            <a:lvl4pPr marL="1828800" lvl="3" indent="-342900" algn="l">
              <a:lnSpc>
                <a:spcPct val="100000"/>
              </a:lnSpc>
              <a:spcBef>
                <a:spcPts val="360"/>
              </a:spcBef>
              <a:spcAft>
                <a:spcPts val="0"/>
              </a:spcAft>
              <a:buClr>
                <a:srgbClr val="FFC000"/>
              </a:buClr>
              <a:buSzPts val="1800"/>
              <a:buChar char="–"/>
              <a:defRPr/>
            </a:lvl4pPr>
            <a:lvl5pPr marL="2286000" lvl="4" indent="-342900" algn="l">
              <a:lnSpc>
                <a:spcPct val="100000"/>
              </a:lnSpc>
              <a:spcBef>
                <a:spcPts val="360"/>
              </a:spcBef>
              <a:spcAft>
                <a:spcPts val="0"/>
              </a:spcAft>
              <a:buClr>
                <a:srgbClr val="C00000"/>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2 Frame - Headings">
  <p:cSld name="Content 2 Frame - Headings">
    <p:spTree>
      <p:nvGrpSpPr>
        <p:cNvPr id="1" name="Shape 57"/>
        <p:cNvGrpSpPr/>
        <p:nvPr/>
      </p:nvGrpSpPr>
      <p:grpSpPr>
        <a:xfrm>
          <a:off x="0" y="0"/>
          <a:ext cx="0" cy="0"/>
          <a:chOff x="0" y="0"/>
          <a:chExt cx="0" cy="0"/>
        </a:xfrm>
      </p:grpSpPr>
      <p:sp>
        <p:nvSpPr>
          <p:cNvPr id="58" name="Google Shape;58;p30"/>
          <p:cNvSpPr txBox="1">
            <a:spLocks noGrp="1"/>
          </p:cNvSpPr>
          <p:nvPr>
            <p:ph type="title"/>
          </p:nvPr>
        </p:nvSpPr>
        <p:spPr>
          <a:xfrm>
            <a:off x="2462213" y="76200"/>
            <a:ext cx="6605587" cy="6858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30"/>
          <p:cNvSpPr txBox="1">
            <a:spLocks noGrp="1"/>
          </p:cNvSpPr>
          <p:nvPr>
            <p:ph type="sldNum" idx="12"/>
          </p:nvPr>
        </p:nvSpPr>
        <p:spPr>
          <a:xfrm>
            <a:off x="3633537" y="6463662"/>
            <a:ext cx="2755232" cy="315388"/>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r>
              <a:rPr lang="en-US"/>
              <a:t>-</a:t>
            </a:r>
            <a:fld id="{00000000-1234-1234-1234-123412341234}" type="slidenum">
              <a:rPr lang="en-US"/>
              <a:t>‹#›</a:t>
            </a:fld>
            <a:r>
              <a:rPr lang="en-US"/>
              <a:t>-</a:t>
            </a:r>
            <a:endParaRPr/>
          </a:p>
        </p:txBody>
      </p:sp>
      <p:sp>
        <p:nvSpPr>
          <p:cNvPr id="60" name="Google Shape;60;p30"/>
          <p:cNvSpPr txBox="1">
            <a:spLocks noGrp="1"/>
          </p:cNvSpPr>
          <p:nvPr>
            <p:ph type="body" idx="1"/>
          </p:nvPr>
        </p:nvSpPr>
        <p:spPr>
          <a:xfrm>
            <a:off x="76200" y="1447800"/>
            <a:ext cx="4419600" cy="4876800"/>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Font typeface="Arial"/>
              <a:buChar char="•"/>
              <a:defRPr sz="2400"/>
            </a:lvl1pPr>
            <a:lvl2pPr marL="914400" lvl="1" indent="-368300" algn="l">
              <a:lnSpc>
                <a:spcPct val="100000"/>
              </a:lnSpc>
              <a:spcBef>
                <a:spcPts val="440"/>
              </a:spcBef>
              <a:spcAft>
                <a:spcPts val="0"/>
              </a:spcAft>
              <a:buClr>
                <a:srgbClr val="002060"/>
              </a:buClr>
              <a:buSzPts val="2200"/>
              <a:buFont typeface="Arial"/>
              <a:buChar char="–"/>
              <a:defRPr sz="2200"/>
            </a:lvl2pPr>
            <a:lvl3pPr marL="1371600" lvl="2" indent="-355600" algn="l">
              <a:lnSpc>
                <a:spcPct val="100000"/>
              </a:lnSpc>
              <a:spcBef>
                <a:spcPts val="400"/>
              </a:spcBef>
              <a:spcAft>
                <a:spcPts val="0"/>
              </a:spcAft>
              <a:buClr>
                <a:srgbClr val="00B050"/>
              </a:buClr>
              <a:buSzPts val="2000"/>
              <a:buFont typeface="Arial"/>
              <a:buChar char="•"/>
              <a:defRPr sz="2000"/>
            </a:lvl3pPr>
            <a:lvl4pPr marL="1828800" lvl="3" indent="-355600" algn="l">
              <a:lnSpc>
                <a:spcPct val="100000"/>
              </a:lnSpc>
              <a:spcBef>
                <a:spcPts val="400"/>
              </a:spcBef>
              <a:spcAft>
                <a:spcPts val="0"/>
              </a:spcAft>
              <a:buClr>
                <a:srgbClr val="FFC000"/>
              </a:buClr>
              <a:buSzPts val="2000"/>
              <a:buFont typeface="Arial"/>
              <a:buChar char="–"/>
              <a:defRPr sz="2000"/>
            </a:lvl4pPr>
            <a:lvl5pPr marL="2286000" lvl="4" indent="-355600" algn="l">
              <a:lnSpc>
                <a:spcPct val="100000"/>
              </a:lnSpc>
              <a:spcBef>
                <a:spcPts val="400"/>
              </a:spcBef>
              <a:spcAft>
                <a:spcPts val="0"/>
              </a:spcAft>
              <a:buClr>
                <a:srgbClr val="C00000"/>
              </a:buClr>
              <a:buSzPts val="2000"/>
              <a:buFont typeface="Arial"/>
              <a:buChar char="»"/>
              <a:defRPr sz="20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1" name="Google Shape;61;p30"/>
          <p:cNvSpPr txBox="1">
            <a:spLocks noGrp="1"/>
          </p:cNvSpPr>
          <p:nvPr>
            <p:ph type="body" idx="2"/>
          </p:nvPr>
        </p:nvSpPr>
        <p:spPr>
          <a:xfrm>
            <a:off x="4648200" y="1447800"/>
            <a:ext cx="4419600" cy="4876800"/>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Font typeface="Arial"/>
              <a:buChar char="•"/>
              <a:defRPr sz="2400"/>
            </a:lvl1pPr>
            <a:lvl2pPr marL="914400" lvl="1" indent="-368300" algn="l">
              <a:lnSpc>
                <a:spcPct val="100000"/>
              </a:lnSpc>
              <a:spcBef>
                <a:spcPts val="440"/>
              </a:spcBef>
              <a:spcAft>
                <a:spcPts val="0"/>
              </a:spcAft>
              <a:buClr>
                <a:srgbClr val="002060"/>
              </a:buClr>
              <a:buSzPts val="2200"/>
              <a:buFont typeface="Arial"/>
              <a:buChar char="–"/>
              <a:defRPr sz="2200"/>
            </a:lvl2pPr>
            <a:lvl3pPr marL="1371600" lvl="2" indent="-355600" algn="l">
              <a:lnSpc>
                <a:spcPct val="100000"/>
              </a:lnSpc>
              <a:spcBef>
                <a:spcPts val="400"/>
              </a:spcBef>
              <a:spcAft>
                <a:spcPts val="0"/>
              </a:spcAft>
              <a:buClr>
                <a:srgbClr val="00B050"/>
              </a:buClr>
              <a:buSzPts val="2000"/>
              <a:buFont typeface="Arial"/>
              <a:buChar char="•"/>
              <a:defRPr sz="2000"/>
            </a:lvl3pPr>
            <a:lvl4pPr marL="1828800" lvl="3" indent="-342900" algn="l">
              <a:lnSpc>
                <a:spcPct val="100000"/>
              </a:lnSpc>
              <a:spcBef>
                <a:spcPts val="360"/>
              </a:spcBef>
              <a:spcAft>
                <a:spcPts val="0"/>
              </a:spcAft>
              <a:buClr>
                <a:srgbClr val="FFC000"/>
              </a:buClr>
              <a:buSzPts val="1800"/>
              <a:buChar char="–"/>
              <a:defRPr/>
            </a:lvl4pPr>
            <a:lvl5pPr marL="2286000" lvl="4" indent="-342900" algn="l">
              <a:lnSpc>
                <a:spcPct val="100000"/>
              </a:lnSpc>
              <a:spcBef>
                <a:spcPts val="360"/>
              </a:spcBef>
              <a:spcAft>
                <a:spcPts val="0"/>
              </a:spcAft>
              <a:buClr>
                <a:srgbClr val="C00000"/>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2" name="Google Shape;62;p30"/>
          <p:cNvSpPr txBox="1">
            <a:spLocks noGrp="1"/>
          </p:cNvSpPr>
          <p:nvPr>
            <p:ph type="body" idx="3"/>
          </p:nvPr>
        </p:nvSpPr>
        <p:spPr>
          <a:xfrm>
            <a:off x="76200" y="990600"/>
            <a:ext cx="4419600" cy="457200"/>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560"/>
              </a:spcBef>
              <a:spcAft>
                <a:spcPts val="0"/>
              </a:spcAft>
              <a:buClr>
                <a:srgbClr val="00B050"/>
              </a:buClr>
              <a:buSzPts val="2800"/>
              <a:buFont typeface="Arial"/>
              <a:buNone/>
              <a:defRPr>
                <a:solidFill>
                  <a:srgbClr val="00B050"/>
                </a:solidFill>
              </a:defRPr>
            </a:lvl1pPr>
            <a:lvl2pPr marL="914400" lvl="1" indent="-228600" algn="ctr">
              <a:lnSpc>
                <a:spcPct val="100000"/>
              </a:lnSpc>
              <a:spcBef>
                <a:spcPts val="480"/>
              </a:spcBef>
              <a:spcAft>
                <a:spcPts val="0"/>
              </a:spcAft>
              <a:buClr>
                <a:srgbClr val="002060"/>
              </a:buClr>
              <a:buSzPts val="2400"/>
              <a:buFont typeface="Arial"/>
              <a:buNone/>
              <a:defRPr/>
            </a:lvl2pPr>
            <a:lvl3pPr marL="1371600" lvl="2" indent="-228600" algn="ctr">
              <a:lnSpc>
                <a:spcPct val="100000"/>
              </a:lnSpc>
              <a:spcBef>
                <a:spcPts val="440"/>
              </a:spcBef>
              <a:spcAft>
                <a:spcPts val="0"/>
              </a:spcAft>
              <a:buClr>
                <a:srgbClr val="00B050"/>
              </a:buClr>
              <a:buSzPts val="2200"/>
              <a:buFont typeface="Arial"/>
              <a:buNone/>
              <a:defRPr/>
            </a:lvl3pPr>
            <a:lvl4pPr marL="1828800" lvl="3" indent="-228600" algn="ctr">
              <a:lnSpc>
                <a:spcPct val="100000"/>
              </a:lnSpc>
              <a:spcBef>
                <a:spcPts val="400"/>
              </a:spcBef>
              <a:spcAft>
                <a:spcPts val="0"/>
              </a:spcAft>
              <a:buClr>
                <a:srgbClr val="FFC000"/>
              </a:buClr>
              <a:buSzPts val="2000"/>
              <a:buFont typeface="Arial"/>
              <a:buNone/>
              <a:defRPr/>
            </a:lvl4pPr>
            <a:lvl5pPr marL="2286000" lvl="4" indent="-228600" algn="ctr">
              <a:lnSpc>
                <a:spcPct val="100000"/>
              </a:lnSpc>
              <a:spcBef>
                <a:spcPts val="400"/>
              </a:spcBef>
              <a:spcAft>
                <a:spcPts val="0"/>
              </a:spcAft>
              <a:buClr>
                <a:srgbClr val="C00000"/>
              </a:buClr>
              <a:buSzPts val="2000"/>
              <a:buFont typeface="Arial"/>
              <a:buNone/>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3" name="Google Shape;63;p30"/>
          <p:cNvSpPr txBox="1">
            <a:spLocks noGrp="1"/>
          </p:cNvSpPr>
          <p:nvPr>
            <p:ph type="body" idx="4"/>
          </p:nvPr>
        </p:nvSpPr>
        <p:spPr>
          <a:xfrm>
            <a:off x="4648200" y="990600"/>
            <a:ext cx="4419600" cy="457200"/>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560"/>
              </a:spcBef>
              <a:spcAft>
                <a:spcPts val="0"/>
              </a:spcAft>
              <a:buClr>
                <a:srgbClr val="00B050"/>
              </a:buClr>
              <a:buSzPts val="2800"/>
              <a:buFont typeface="Arial"/>
              <a:buNone/>
              <a:defRPr>
                <a:solidFill>
                  <a:srgbClr val="00B050"/>
                </a:solidFill>
              </a:defRPr>
            </a:lvl1pPr>
            <a:lvl2pPr marL="914400" lvl="1" indent="-228600" algn="ctr">
              <a:lnSpc>
                <a:spcPct val="100000"/>
              </a:lnSpc>
              <a:spcBef>
                <a:spcPts val="480"/>
              </a:spcBef>
              <a:spcAft>
                <a:spcPts val="0"/>
              </a:spcAft>
              <a:buClr>
                <a:srgbClr val="002060"/>
              </a:buClr>
              <a:buSzPts val="2400"/>
              <a:buFont typeface="Arial"/>
              <a:buNone/>
              <a:defRPr/>
            </a:lvl2pPr>
            <a:lvl3pPr marL="1371600" lvl="2" indent="-228600" algn="ctr">
              <a:lnSpc>
                <a:spcPct val="100000"/>
              </a:lnSpc>
              <a:spcBef>
                <a:spcPts val="440"/>
              </a:spcBef>
              <a:spcAft>
                <a:spcPts val="0"/>
              </a:spcAft>
              <a:buClr>
                <a:srgbClr val="00B050"/>
              </a:buClr>
              <a:buSzPts val="2200"/>
              <a:buFont typeface="Arial"/>
              <a:buNone/>
              <a:defRPr/>
            </a:lvl3pPr>
            <a:lvl4pPr marL="1828800" lvl="3" indent="-228600" algn="ctr">
              <a:lnSpc>
                <a:spcPct val="100000"/>
              </a:lnSpc>
              <a:spcBef>
                <a:spcPts val="400"/>
              </a:spcBef>
              <a:spcAft>
                <a:spcPts val="0"/>
              </a:spcAft>
              <a:buClr>
                <a:srgbClr val="FFC000"/>
              </a:buClr>
              <a:buSzPts val="2000"/>
              <a:buFont typeface="Arial"/>
              <a:buNone/>
              <a:defRPr/>
            </a:lvl4pPr>
            <a:lvl5pPr marL="2286000" lvl="4" indent="-228600" algn="ctr">
              <a:lnSpc>
                <a:spcPct val="100000"/>
              </a:lnSpc>
              <a:spcBef>
                <a:spcPts val="400"/>
              </a:spcBef>
              <a:spcAft>
                <a:spcPts val="0"/>
              </a:spcAft>
              <a:buClr>
                <a:srgbClr val="C00000"/>
              </a:buClr>
              <a:buSzPts val="2000"/>
              <a:buFont typeface="Arial"/>
              <a:buNone/>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Layout">
  <p:cSld name="Blank Layout">
    <p:spTree>
      <p:nvGrpSpPr>
        <p:cNvPr id="1" name="Shape 64"/>
        <p:cNvGrpSpPr/>
        <p:nvPr/>
      </p:nvGrpSpPr>
      <p:grpSpPr>
        <a:xfrm>
          <a:off x="0" y="0"/>
          <a:ext cx="0" cy="0"/>
          <a:chOff x="0" y="0"/>
          <a:chExt cx="0" cy="0"/>
        </a:xfrm>
      </p:grpSpPr>
      <p:sp>
        <p:nvSpPr>
          <p:cNvPr id="65" name="Google Shape;65;p31"/>
          <p:cNvSpPr txBox="1">
            <a:spLocks noGrp="1"/>
          </p:cNvSpPr>
          <p:nvPr>
            <p:ph type="title"/>
          </p:nvPr>
        </p:nvSpPr>
        <p:spPr>
          <a:xfrm>
            <a:off x="2462213" y="76200"/>
            <a:ext cx="6605587" cy="6858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31"/>
          <p:cNvSpPr txBox="1">
            <a:spLocks noGrp="1"/>
          </p:cNvSpPr>
          <p:nvPr>
            <p:ph type="sldNum" idx="12"/>
          </p:nvPr>
        </p:nvSpPr>
        <p:spPr>
          <a:xfrm>
            <a:off x="3633537" y="6463662"/>
            <a:ext cx="2755232" cy="315388"/>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r>
              <a:rPr lang="en-US"/>
              <a:t>-</a:t>
            </a:r>
            <a:fld id="{00000000-1234-1234-1234-123412341234}" type="slidenum">
              <a:rPr lang="en-US"/>
              <a:t>‹#›</a:t>
            </a:fld>
            <a:r>
              <a:rPr lang="en-US"/>
              <a:t>-</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Page">
  <p:cSld name="Content Page">
    <p:spTree>
      <p:nvGrpSpPr>
        <p:cNvPr id="1" name="Shape 67"/>
        <p:cNvGrpSpPr/>
        <p:nvPr/>
      </p:nvGrpSpPr>
      <p:grpSpPr>
        <a:xfrm>
          <a:off x="0" y="0"/>
          <a:ext cx="0" cy="0"/>
          <a:chOff x="0" y="0"/>
          <a:chExt cx="0" cy="0"/>
        </a:xfrm>
      </p:grpSpPr>
      <p:sp>
        <p:nvSpPr>
          <p:cNvPr id="68" name="Google Shape;68;p32"/>
          <p:cNvSpPr txBox="1">
            <a:spLocks noGrp="1"/>
          </p:cNvSpPr>
          <p:nvPr>
            <p:ph type="title"/>
          </p:nvPr>
        </p:nvSpPr>
        <p:spPr>
          <a:xfrm>
            <a:off x="2462213" y="76200"/>
            <a:ext cx="6605587" cy="6858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32"/>
          <p:cNvSpPr txBox="1">
            <a:spLocks noGrp="1"/>
          </p:cNvSpPr>
          <p:nvPr>
            <p:ph type="sldNum" idx="12"/>
          </p:nvPr>
        </p:nvSpPr>
        <p:spPr>
          <a:xfrm>
            <a:off x="3633537" y="6463662"/>
            <a:ext cx="2755232" cy="315388"/>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r>
              <a:rPr lang="en-US"/>
              <a:t>-</a:t>
            </a:r>
            <a:fld id="{00000000-1234-1234-1234-123412341234}" type="slidenum">
              <a:rPr lang="en-US"/>
              <a:t>‹#›</a:t>
            </a:fld>
            <a:r>
              <a:rPr lang="en-US"/>
              <a:t>-</a:t>
            </a:r>
            <a:endParaRPr/>
          </a:p>
        </p:txBody>
      </p:sp>
      <p:sp>
        <p:nvSpPr>
          <p:cNvPr id="70" name="Google Shape;70;p32"/>
          <p:cNvSpPr txBox="1">
            <a:spLocks noGrp="1"/>
          </p:cNvSpPr>
          <p:nvPr>
            <p:ph type="body" idx="1"/>
          </p:nvPr>
        </p:nvSpPr>
        <p:spPr>
          <a:xfrm>
            <a:off x="76200" y="990600"/>
            <a:ext cx="8991600" cy="53340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rgbClr val="002060"/>
              </a:buClr>
              <a:buSzPts val="1800"/>
              <a:buChar char="–"/>
              <a:defRPr/>
            </a:lvl2pPr>
            <a:lvl3pPr marL="1371600" lvl="2" indent="-342900" algn="l">
              <a:lnSpc>
                <a:spcPct val="100000"/>
              </a:lnSpc>
              <a:spcBef>
                <a:spcPts val="360"/>
              </a:spcBef>
              <a:spcAft>
                <a:spcPts val="0"/>
              </a:spcAft>
              <a:buClr>
                <a:srgbClr val="00B050"/>
              </a:buClr>
              <a:buSzPts val="1800"/>
              <a:buChar char="•"/>
              <a:defRPr/>
            </a:lvl3pPr>
            <a:lvl4pPr marL="1828800" lvl="3" indent="-342900" algn="l">
              <a:lnSpc>
                <a:spcPct val="100000"/>
              </a:lnSpc>
              <a:spcBef>
                <a:spcPts val="360"/>
              </a:spcBef>
              <a:spcAft>
                <a:spcPts val="0"/>
              </a:spcAft>
              <a:buClr>
                <a:srgbClr val="FFC000"/>
              </a:buClr>
              <a:buSzPts val="1800"/>
              <a:buChar char="–"/>
              <a:defRPr/>
            </a:lvl4pPr>
            <a:lvl5pPr marL="2286000" lvl="4" indent="-342900" algn="l">
              <a:lnSpc>
                <a:spcPct val="100000"/>
              </a:lnSpc>
              <a:spcBef>
                <a:spcPts val="360"/>
              </a:spcBef>
              <a:spcAft>
                <a:spcPts val="0"/>
              </a:spcAft>
              <a:buClr>
                <a:srgbClr val="C00000"/>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61FDE22-F280-4AEB-802F-121796F6D2AB}"/>
              </a:ext>
            </a:extLst>
          </p:cNvPr>
          <p:cNvSpPr>
            <a:spLocks noGrp="1"/>
          </p:cNvSpPr>
          <p:nvPr>
            <p:ph type="sldNum" idx="10"/>
          </p:nvPr>
        </p:nvSpPr>
        <p:spPr/>
        <p:txBody>
          <a:bodyPr/>
          <a:lstStyle/>
          <a:p>
            <a:pPr marL="0" lvl="0" indent="0" algn="ctr" rtl="0">
              <a:spcBef>
                <a:spcPts val="0"/>
              </a:spcBef>
              <a:spcAft>
                <a:spcPts val="0"/>
              </a:spcAft>
              <a:buNone/>
            </a:pPr>
            <a:r>
              <a:rPr lang="en-US"/>
              <a:t>-</a:t>
            </a:r>
            <a:fld id="{00000000-1234-1234-1234-123412341234}" type="slidenum">
              <a:rPr lang="en-US" smtClean="0"/>
              <a:t>‹#›</a:t>
            </a:fld>
            <a:r>
              <a:rPr lang="en-US"/>
              <a:t>-</a:t>
            </a:r>
            <a:endParaRPr sz="1400" dirty="0">
              <a:solidFill>
                <a:srgbClr val="000000"/>
              </a:solidFill>
            </a:endParaRPr>
          </a:p>
        </p:txBody>
      </p:sp>
    </p:spTree>
    <p:extLst>
      <p:ext uri="{BB962C8B-B14F-4D97-AF65-F5344CB8AC3E}">
        <p14:creationId xmlns:p14="http://schemas.microsoft.com/office/powerpoint/2010/main" val="820473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22"/>
        <p:cNvGrpSpPr/>
        <p:nvPr/>
      </p:nvGrpSpPr>
      <p:grpSpPr>
        <a:xfrm>
          <a:off x="0" y="0"/>
          <a:ext cx="0" cy="0"/>
          <a:chOff x="0" y="0"/>
          <a:chExt cx="0" cy="0"/>
        </a:xfrm>
      </p:grpSpPr>
      <p:cxnSp>
        <p:nvCxnSpPr>
          <p:cNvPr id="23" name="Google Shape;23;p19"/>
          <p:cNvCxnSpPr/>
          <p:nvPr/>
        </p:nvCxnSpPr>
        <p:spPr>
          <a:xfrm>
            <a:off x="1812925" y="107950"/>
            <a:ext cx="0" cy="862013"/>
          </a:xfrm>
          <a:prstGeom prst="straightConnector1">
            <a:avLst/>
          </a:prstGeom>
          <a:noFill/>
          <a:ln w="9525" cap="flat" cmpd="sng">
            <a:solidFill>
              <a:schemeClr val="lt1"/>
            </a:solidFill>
            <a:prstDash val="solid"/>
            <a:round/>
            <a:headEnd type="none" w="med" len="med"/>
            <a:tailEnd type="none" w="med" len="med"/>
          </a:ln>
        </p:spPr>
      </p:cxnSp>
      <p:cxnSp>
        <p:nvCxnSpPr>
          <p:cNvPr id="24" name="Google Shape;24;p19"/>
          <p:cNvCxnSpPr/>
          <p:nvPr/>
        </p:nvCxnSpPr>
        <p:spPr>
          <a:xfrm>
            <a:off x="2743200" y="107950"/>
            <a:ext cx="1588" cy="519113"/>
          </a:xfrm>
          <a:prstGeom prst="straightConnector1">
            <a:avLst/>
          </a:prstGeom>
          <a:noFill/>
          <a:ln w="9525" cap="flat" cmpd="sng">
            <a:solidFill>
              <a:schemeClr val="lt1"/>
            </a:solidFill>
            <a:prstDash val="solid"/>
            <a:round/>
            <a:headEnd type="none" w="med" len="med"/>
            <a:tailEnd type="none" w="med" len="med"/>
          </a:ln>
        </p:spPr>
      </p:cxnSp>
      <p:pic>
        <p:nvPicPr>
          <p:cNvPr id="25" name="Google Shape;25;p19" descr="5011_PPT_BG_EndPage"/>
          <p:cNvPicPr preferRelativeResize="0"/>
          <p:nvPr/>
        </p:nvPicPr>
        <p:blipFill rotWithShape="1">
          <a:blip r:embed="rId2">
            <a:alphaModFix/>
          </a:blip>
          <a:srcRect/>
          <a:stretch/>
        </p:blipFill>
        <p:spPr>
          <a:xfrm>
            <a:off x="-1588" y="0"/>
            <a:ext cx="9145588" cy="6859588"/>
          </a:xfrm>
          <a:prstGeom prst="rect">
            <a:avLst/>
          </a:prstGeom>
          <a:noFill/>
          <a:ln>
            <a:noFill/>
          </a:ln>
        </p:spPr>
      </p:pic>
      <p:cxnSp>
        <p:nvCxnSpPr>
          <p:cNvPr id="26" name="Google Shape;26;p19"/>
          <p:cNvCxnSpPr/>
          <p:nvPr/>
        </p:nvCxnSpPr>
        <p:spPr>
          <a:xfrm>
            <a:off x="1972470" y="493714"/>
            <a:ext cx="1587" cy="1312862"/>
          </a:xfrm>
          <a:prstGeom prst="straightConnector1">
            <a:avLst/>
          </a:prstGeom>
          <a:noFill/>
          <a:ln w="9525" cap="flat" cmpd="sng">
            <a:solidFill>
              <a:schemeClr val="lt1"/>
            </a:solidFill>
            <a:prstDash val="solid"/>
            <a:round/>
            <a:headEnd type="none" w="med" len="med"/>
            <a:tailEnd type="none" w="med" len="med"/>
          </a:ln>
        </p:spPr>
      </p:cxnSp>
      <p:pic>
        <p:nvPicPr>
          <p:cNvPr id="27" name="Google Shape;27;p19" descr="UOM-Rev3D_S_sm"/>
          <p:cNvPicPr preferRelativeResize="0"/>
          <p:nvPr/>
        </p:nvPicPr>
        <p:blipFill rotWithShape="1">
          <a:blip r:embed="rId3">
            <a:alphaModFix/>
          </a:blip>
          <a:srcRect/>
          <a:stretch/>
        </p:blipFill>
        <p:spPr>
          <a:xfrm>
            <a:off x="465137" y="430386"/>
            <a:ext cx="1347788" cy="1366838"/>
          </a:xfrm>
          <a:prstGeom prst="rect">
            <a:avLst/>
          </a:prstGeom>
          <a:noFill/>
          <a:ln>
            <a:noFill/>
          </a:ln>
        </p:spPr>
      </p:pic>
      <p:sp>
        <p:nvSpPr>
          <p:cNvPr id="28" name="Google Shape;28;p19"/>
          <p:cNvSpPr txBox="1">
            <a:spLocks noGrp="1"/>
          </p:cNvSpPr>
          <p:nvPr>
            <p:ph type="ctrTitle"/>
          </p:nvPr>
        </p:nvSpPr>
        <p:spPr>
          <a:xfrm>
            <a:off x="2438400" y="1806576"/>
            <a:ext cx="6400800" cy="13128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9"/>
          <p:cNvSpPr txBox="1">
            <a:spLocks noGrp="1"/>
          </p:cNvSpPr>
          <p:nvPr>
            <p:ph type="subTitle" idx="1"/>
          </p:nvPr>
        </p:nvSpPr>
        <p:spPr>
          <a:xfrm>
            <a:off x="849960" y="4267200"/>
            <a:ext cx="7989240" cy="2286000"/>
          </a:xfrm>
          <a:prstGeom prst="rect">
            <a:avLst/>
          </a:prstGeom>
          <a:noFill/>
          <a:ln>
            <a:noFill/>
          </a:ln>
        </p:spPr>
        <p:txBody>
          <a:bodyPr spcFirstLastPara="1" wrap="square" lIns="91425" tIns="45700" rIns="91425" bIns="45700" anchor="t" anchorCtr="0">
            <a:noAutofit/>
          </a:bodyPr>
          <a:lstStyle>
            <a:lvl1pPr lvl="0" algn="ctr">
              <a:spcBef>
                <a:spcPts val="560"/>
              </a:spcBef>
              <a:spcAft>
                <a:spcPts val="0"/>
              </a:spcAft>
              <a:buClr>
                <a:srgbClr val="00B050"/>
              </a:buClr>
              <a:buSzPts val="2800"/>
              <a:buFont typeface="Arial"/>
              <a:buNone/>
              <a:defRPr b="0">
                <a:solidFill>
                  <a:srgbClr val="00B050"/>
                </a:solidFill>
              </a:defRPr>
            </a:lvl1pPr>
            <a:lvl2pPr lvl="1" algn="l">
              <a:spcBef>
                <a:spcPts val="360"/>
              </a:spcBef>
              <a:spcAft>
                <a:spcPts val="0"/>
              </a:spcAft>
              <a:buClr>
                <a:srgbClr val="002060"/>
              </a:buClr>
              <a:buSzPts val="1800"/>
              <a:buChar char="–"/>
              <a:defRPr/>
            </a:lvl2pPr>
            <a:lvl3pPr lvl="2" algn="l">
              <a:spcBef>
                <a:spcPts val="360"/>
              </a:spcBef>
              <a:spcAft>
                <a:spcPts val="0"/>
              </a:spcAft>
              <a:buClr>
                <a:srgbClr val="00B050"/>
              </a:buClr>
              <a:buSzPts val="1800"/>
              <a:buChar char="•"/>
              <a:defRPr/>
            </a:lvl3pPr>
            <a:lvl4pPr lvl="3" algn="l">
              <a:spcBef>
                <a:spcPts val="360"/>
              </a:spcBef>
              <a:spcAft>
                <a:spcPts val="0"/>
              </a:spcAft>
              <a:buClr>
                <a:srgbClr val="FFC000"/>
              </a:buClr>
              <a:buSzPts val="1800"/>
              <a:buChar char="–"/>
              <a:defRPr/>
            </a:lvl4pPr>
            <a:lvl5pPr lvl="4" algn="l">
              <a:spcBef>
                <a:spcPts val="360"/>
              </a:spcBef>
              <a:spcAft>
                <a:spcPts val="0"/>
              </a:spcAft>
              <a:buClr>
                <a:srgbClr val="C00000"/>
              </a:buClr>
              <a:buSzPts val="1800"/>
              <a:buChar char="»"/>
              <a:defRPr/>
            </a:lvl5pPr>
            <a:lvl6pPr lvl="5" algn="l">
              <a:spcBef>
                <a:spcPts val="36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a:endParaRPr/>
          </a:p>
        </p:txBody>
      </p:sp>
      <p:sp>
        <p:nvSpPr>
          <p:cNvPr id="30" name="Google Shape;30;p19"/>
          <p:cNvSpPr txBox="1">
            <a:spLocks noGrp="1"/>
          </p:cNvSpPr>
          <p:nvPr>
            <p:ph type="body" idx="2"/>
          </p:nvPr>
        </p:nvSpPr>
        <p:spPr>
          <a:xfrm>
            <a:off x="849313" y="3581400"/>
            <a:ext cx="7989887" cy="609600"/>
          </a:xfrm>
          <a:prstGeom prst="rect">
            <a:avLst/>
          </a:prstGeom>
          <a:noFill/>
          <a:ln>
            <a:noFill/>
          </a:ln>
        </p:spPr>
        <p:txBody>
          <a:bodyPr spcFirstLastPara="1" wrap="square" lIns="91425" tIns="45700" rIns="91425" bIns="45700" anchor="t" anchorCtr="0">
            <a:noAutofit/>
          </a:bodyPr>
          <a:lstStyle>
            <a:lvl1pPr marL="457200" lvl="0" indent="-228600" algn="ctr">
              <a:spcBef>
                <a:spcPts val="560"/>
              </a:spcBef>
              <a:spcAft>
                <a:spcPts val="0"/>
              </a:spcAft>
              <a:buClr>
                <a:srgbClr val="FFFF00"/>
              </a:buClr>
              <a:buSzPts val="2800"/>
              <a:buFont typeface="Arial"/>
              <a:buNone/>
              <a:defRPr>
                <a:solidFill>
                  <a:srgbClr val="FFFF00"/>
                </a:solidFill>
              </a:defRPr>
            </a:lvl1pPr>
            <a:lvl2pPr marL="914400" lvl="1" indent="-342900" algn="l">
              <a:spcBef>
                <a:spcPts val="360"/>
              </a:spcBef>
              <a:spcAft>
                <a:spcPts val="0"/>
              </a:spcAft>
              <a:buClr>
                <a:srgbClr val="002060"/>
              </a:buClr>
              <a:buSzPts val="1800"/>
              <a:buChar char="–"/>
              <a:defRPr/>
            </a:lvl2pPr>
            <a:lvl3pPr marL="1371600" lvl="2" indent="-342900" algn="l">
              <a:spcBef>
                <a:spcPts val="360"/>
              </a:spcBef>
              <a:spcAft>
                <a:spcPts val="0"/>
              </a:spcAft>
              <a:buClr>
                <a:srgbClr val="00B050"/>
              </a:buClr>
              <a:buSzPts val="1800"/>
              <a:buChar char="•"/>
              <a:defRPr/>
            </a:lvl3pPr>
            <a:lvl4pPr marL="1828800" lvl="3" indent="-342900" algn="l">
              <a:spcBef>
                <a:spcPts val="360"/>
              </a:spcBef>
              <a:spcAft>
                <a:spcPts val="0"/>
              </a:spcAft>
              <a:buClr>
                <a:srgbClr val="FFC000"/>
              </a:buClr>
              <a:buSzPts val="1800"/>
              <a:buChar char="–"/>
              <a:defRPr/>
            </a:lvl4pPr>
            <a:lvl5pPr marL="2286000" lvl="4" indent="-342900" algn="l">
              <a:spcBef>
                <a:spcPts val="360"/>
              </a:spcBef>
              <a:spcAft>
                <a:spcPts val="0"/>
              </a:spcAft>
              <a:buClr>
                <a:srgbClr val="C00000"/>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985961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p>
        </p:txBody>
      </p:sp>
      <p:sp>
        <p:nvSpPr>
          <p:cNvPr id="3" name="Slide Number Placeholder 2"/>
          <p:cNvSpPr>
            <a:spLocks noGrp="1"/>
          </p:cNvSpPr>
          <p:nvPr>
            <p:ph type="sldNum" sz="quarter" idx="10"/>
          </p:nvPr>
        </p:nvSpPr>
        <p:spPr/>
        <p:txBody>
          <a:bodyPr/>
          <a:lstStyle/>
          <a:p>
            <a:r>
              <a:rPr lang="en-AU"/>
              <a:t>-</a:t>
            </a:r>
            <a:fld id="{E714E059-E509-4057-9854-D87D1A2F4F01}" type="slidenum">
              <a:rPr lang="en-AU" smtClean="0"/>
              <a:pPr/>
              <a:t>‹#›</a:t>
            </a:fld>
            <a:r>
              <a:rPr lang="en-AU"/>
              <a:t>-</a:t>
            </a:r>
            <a:endParaRPr lang="en-AU" dirty="0"/>
          </a:p>
        </p:txBody>
      </p:sp>
      <p:sp>
        <p:nvSpPr>
          <p:cNvPr id="5" name="Text Placeholder 4"/>
          <p:cNvSpPr>
            <a:spLocks noGrp="1"/>
          </p:cNvSpPr>
          <p:nvPr>
            <p:ph type="body" sz="quarter" idx="11"/>
          </p:nvPr>
        </p:nvSpPr>
        <p:spPr>
          <a:xfrm>
            <a:off x="76200" y="990600"/>
            <a:ext cx="8991600" cy="5334000"/>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Tree>
    <p:extLst>
      <p:ext uri="{BB962C8B-B14F-4D97-AF65-F5344CB8AC3E}">
        <p14:creationId xmlns:p14="http://schemas.microsoft.com/office/powerpoint/2010/main" val="3042289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cxnSp>
        <p:nvCxnSpPr>
          <p:cNvPr id="10" name="Google Shape;10;p22"/>
          <p:cNvCxnSpPr/>
          <p:nvPr/>
        </p:nvCxnSpPr>
        <p:spPr>
          <a:xfrm>
            <a:off x="1812925" y="107950"/>
            <a:ext cx="0" cy="862013"/>
          </a:xfrm>
          <a:prstGeom prst="straightConnector1">
            <a:avLst/>
          </a:prstGeom>
          <a:noFill/>
          <a:ln w="9525" cap="flat" cmpd="sng">
            <a:solidFill>
              <a:schemeClr val="lt1"/>
            </a:solidFill>
            <a:prstDash val="solid"/>
            <a:round/>
            <a:headEnd type="none" w="sm" len="sm"/>
            <a:tailEnd type="none" w="sm" len="sm"/>
          </a:ln>
        </p:spPr>
      </p:cxnSp>
      <p:pic>
        <p:nvPicPr>
          <p:cNvPr id="11" name="Google Shape;11;p22" descr="UOM-Rev3D_S_sm"/>
          <p:cNvPicPr preferRelativeResize="0"/>
          <p:nvPr/>
        </p:nvPicPr>
        <p:blipFill rotWithShape="1">
          <a:blip r:embed="rId9">
            <a:alphaModFix/>
          </a:blip>
          <a:srcRect/>
          <a:stretch/>
        </p:blipFill>
        <p:spPr>
          <a:xfrm>
            <a:off x="533400" y="119063"/>
            <a:ext cx="860425" cy="871537"/>
          </a:xfrm>
          <a:prstGeom prst="rect">
            <a:avLst/>
          </a:prstGeom>
          <a:noFill/>
          <a:ln>
            <a:noFill/>
          </a:ln>
        </p:spPr>
      </p:pic>
      <p:sp>
        <p:nvSpPr>
          <p:cNvPr id="12" name="Google Shape;12;p22"/>
          <p:cNvSpPr/>
          <p:nvPr/>
        </p:nvSpPr>
        <p:spPr>
          <a:xfrm>
            <a:off x="0" y="0"/>
            <a:ext cx="9144000" cy="838200"/>
          </a:xfrm>
          <a:prstGeom prst="rect">
            <a:avLst/>
          </a:prstGeom>
          <a:solidFill>
            <a:srgbClr val="00336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cxnSp>
        <p:nvCxnSpPr>
          <p:cNvPr id="13" name="Google Shape;13;p22"/>
          <p:cNvCxnSpPr/>
          <p:nvPr/>
        </p:nvCxnSpPr>
        <p:spPr>
          <a:xfrm>
            <a:off x="2386668" y="159543"/>
            <a:ext cx="1588" cy="519113"/>
          </a:xfrm>
          <a:prstGeom prst="straightConnector1">
            <a:avLst/>
          </a:prstGeom>
          <a:noFill/>
          <a:ln w="9525" cap="flat" cmpd="sng">
            <a:solidFill>
              <a:schemeClr val="lt1"/>
            </a:solidFill>
            <a:prstDash val="solid"/>
            <a:round/>
            <a:headEnd type="none" w="sm" len="sm"/>
            <a:tailEnd type="none" w="sm" len="sm"/>
          </a:ln>
        </p:spPr>
      </p:cxnSp>
      <p:pic>
        <p:nvPicPr>
          <p:cNvPr id="14" name="Google Shape;14;p22" descr="UOM-Rev3D_H_sm"/>
          <p:cNvPicPr preferRelativeResize="0"/>
          <p:nvPr/>
        </p:nvPicPr>
        <p:blipFill rotWithShape="1">
          <a:blip r:embed="rId10">
            <a:alphaModFix/>
          </a:blip>
          <a:srcRect/>
          <a:stretch/>
        </p:blipFill>
        <p:spPr>
          <a:xfrm>
            <a:off x="0" y="107950"/>
            <a:ext cx="2362200" cy="612775"/>
          </a:xfrm>
          <a:prstGeom prst="rect">
            <a:avLst/>
          </a:prstGeom>
          <a:noFill/>
          <a:ln>
            <a:noFill/>
          </a:ln>
        </p:spPr>
      </p:pic>
      <p:cxnSp>
        <p:nvCxnSpPr>
          <p:cNvPr id="15" name="Google Shape;15;p22"/>
          <p:cNvCxnSpPr/>
          <p:nvPr/>
        </p:nvCxnSpPr>
        <p:spPr>
          <a:xfrm>
            <a:off x="0" y="6400800"/>
            <a:ext cx="9144000" cy="0"/>
          </a:xfrm>
          <a:prstGeom prst="straightConnector1">
            <a:avLst/>
          </a:prstGeom>
          <a:noFill/>
          <a:ln w="9525" cap="flat" cmpd="sng">
            <a:solidFill>
              <a:srgbClr val="003368"/>
            </a:solidFill>
            <a:prstDash val="solid"/>
            <a:round/>
            <a:headEnd type="none" w="sm" len="sm"/>
            <a:tailEnd type="none" w="sm" len="sm"/>
          </a:ln>
        </p:spPr>
      </p:cxnSp>
      <p:sp>
        <p:nvSpPr>
          <p:cNvPr id="16" name="Google Shape;16;p22"/>
          <p:cNvSpPr/>
          <p:nvPr/>
        </p:nvSpPr>
        <p:spPr>
          <a:xfrm>
            <a:off x="0" y="838200"/>
            <a:ext cx="9144000" cy="76200"/>
          </a:xfrm>
          <a:prstGeom prst="rect">
            <a:avLst/>
          </a:prstGeom>
          <a:solidFill>
            <a:srgbClr val="759FB8"/>
          </a:solidFill>
          <a:ln>
            <a:noFill/>
          </a:ln>
          <a:effectLst>
            <a:outerShdw algn="ctr" rotWithShape="0">
              <a:srgbClr val="808080">
                <a:alpha val="4431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17" name="Google Shape;17;p22"/>
          <p:cNvSpPr txBox="1">
            <a:spLocks noGrp="1"/>
          </p:cNvSpPr>
          <p:nvPr>
            <p:ph type="title"/>
          </p:nvPr>
        </p:nvSpPr>
        <p:spPr>
          <a:xfrm>
            <a:off x="2462213" y="76200"/>
            <a:ext cx="6605587" cy="6858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32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2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9pPr>
          </a:lstStyle>
          <a:p>
            <a:endParaRPr/>
          </a:p>
        </p:txBody>
      </p:sp>
      <p:sp>
        <p:nvSpPr>
          <p:cNvPr id="18" name="Google Shape;18;p22"/>
          <p:cNvSpPr txBox="1">
            <a:spLocks noGrp="1"/>
          </p:cNvSpPr>
          <p:nvPr>
            <p:ph type="body" idx="1"/>
          </p:nvPr>
        </p:nvSpPr>
        <p:spPr>
          <a:xfrm>
            <a:off x="76200" y="990600"/>
            <a:ext cx="8991600" cy="53340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100000"/>
              </a:lnSpc>
              <a:spcBef>
                <a:spcPts val="480"/>
              </a:spcBef>
              <a:spcAft>
                <a:spcPts val="0"/>
              </a:spcAft>
              <a:buClr>
                <a:srgbClr val="002060"/>
              </a:buClr>
              <a:buSzPts val="2400"/>
              <a:buFont typeface="Arial"/>
              <a:buChar char="–"/>
              <a:defRPr sz="2400" b="0" i="0" u="none" strike="noStrike" cap="none">
                <a:solidFill>
                  <a:srgbClr val="002060"/>
                </a:solidFill>
                <a:latin typeface="Arial"/>
                <a:ea typeface="Arial"/>
                <a:cs typeface="Arial"/>
                <a:sym typeface="Arial"/>
              </a:defRPr>
            </a:lvl2pPr>
            <a:lvl3pPr marL="1371600" marR="0" lvl="2" indent="-368300" algn="l" rtl="0">
              <a:lnSpc>
                <a:spcPct val="100000"/>
              </a:lnSpc>
              <a:spcBef>
                <a:spcPts val="440"/>
              </a:spcBef>
              <a:spcAft>
                <a:spcPts val="0"/>
              </a:spcAft>
              <a:buClr>
                <a:srgbClr val="00B050"/>
              </a:buClr>
              <a:buSzPts val="2200"/>
              <a:buFont typeface="Arial"/>
              <a:buChar char="•"/>
              <a:defRPr sz="2200" b="0" i="0" u="none" strike="noStrike" cap="none">
                <a:solidFill>
                  <a:srgbClr val="00B050"/>
                </a:solidFill>
                <a:latin typeface="Arial"/>
                <a:ea typeface="Arial"/>
                <a:cs typeface="Arial"/>
                <a:sym typeface="Arial"/>
              </a:defRPr>
            </a:lvl3pPr>
            <a:lvl4pPr marL="1828800" marR="0" lvl="3" indent="-355600" algn="l" rtl="0">
              <a:lnSpc>
                <a:spcPct val="100000"/>
              </a:lnSpc>
              <a:spcBef>
                <a:spcPts val="400"/>
              </a:spcBef>
              <a:spcAft>
                <a:spcPts val="0"/>
              </a:spcAft>
              <a:buClr>
                <a:srgbClr val="FFC000"/>
              </a:buClr>
              <a:buSzPts val="2000"/>
              <a:buFont typeface="Arial"/>
              <a:buChar char="–"/>
              <a:defRPr sz="2000" b="0" i="0" u="none" strike="noStrike" cap="none">
                <a:solidFill>
                  <a:srgbClr val="FFC000"/>
                </a:solidFill>
                <a:latin typeface="Arial"/>
                <a:ea typeface="Arial"/>
                <a:cs typeface="Arial"/>
                <a:sym typeface="Arial"/>
              </a:defRPr>
            </a:lvl4pPr>
            <a:lvl5pPr marL="2286000" marR="0" lvl="4" indent="-355600" algn="l" rtl="0">
              <a:lnSpc>
                <a:spcPct val="100000"/>
              </a:lnSpc>
              <a:spcBef>
                <a:spcPts val="400"/>
              </a:spcBef>
              <a:spcAft>
                <a:spcPts val="0"/>
              </a:spcAft>
              <a:buClr>
                <a:srgbClr val="C00000"/>
              </a:buClr>
              <a:buSzPts val="2000"/>
              <a:buFont typeface="Arial"/>
              <a:buChar char="»"/>
              <a:defRPr sz="2000" b="0" i="0" u="none" strike="noStrike" cap="none">
                <a:solidFill>
                  <a:srgbClr val="C00000"/>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9" name="Google Shape;19;p22"/>
          <p:cNvSpPr txBox="1"/>
          <p:nvPr/>
        </p:nvSpPr>
        <p:spPr>
          <a:xfrm>
            <a:off x="104316" y="6465956"/>
            <a:ext cx="4237057"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1" u="none" strike="noStrike" cap="none" dirty="0">
                <a:solidFill>
                  <a:schemeClr val="lt2"/>
                </a:solidFill>
                <a:latin typeface="Arial"/>
                <a:ea typeface="Arial"/>
                <a:cs typeface="Arial"/>
                <a:sym typeface="Arial"/>
              </a:rPr>
              <a:t>SWEN90009</a:t>
            </a:r>
            <a:endParaRPr sz="1200" b="0" i="1" u="none" strike="noStrike" cap="none" dirty="0">
              <a:solidFill>
                <a:schemeClr val="lt2"/>
              </a:solidFill>
              <a:latin typeface="Arial"/>
              <a:ea typeface="Arial"/>
              <a:cs typeface="Arial"/>
              <a:sym typeface="Arial"/>
            </a:endParaRPr>
          </a:p>
        </p:txBody>
      </p:sp>
      <p:sp>
        <p:nvSpPr>
          <p:cNvPr id="20" name="Google Shape;20;p22"/>
          <p:cNvSpPr txBox="1">
            <a:spLocks noGrp="1"/>
          </p:cNvSpPr>
          <p:nvPr>
            <p:ph type="sldNum" idx="12"/>
          </p:nvPr>
        </p:nvSpPr>
        <p:spPr>
          <a:xfrm>
            <a:off x="3633537" y="6463662"/>
            <a:ext cx="2755232" cy="315388"/>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r>
              <a:rPr lang="en-US" dirty="0"/>
              <a:t>-</a:t>
            </a:r>
            <a:fld id="{00000000-1234-1234-1234-123412341234}" type="slidenum">
              <a:rPr lang="en-US"/>
              <a:t>‹#›</a:t>
            </a:fld>
            <a:r>
              <a:rPr lang="en-US" dirty="0"/>
              <a:t>-</a:t>
            </a:r>
            <a:endParaRPr sz="1400" dirty="0">
              <a:solidFill>
                <a:srgbClr val="000000"/>
              </a:solidFill>
            </a:endParaRPr>
          </a:p>
        </p:txBody>
      </p:sp>
      <p:sp>
        <p:nvSpPr>
          <p:cNvPr id="21" name="Google Shape;21;p22"/>
          <p:cNvSpPr txBox="1"/>
          <p:nvPr/>
        </p:nvSpPr>
        <p:spPr>
          <a:xfrm>
            <a:off x="7149947" y="6485690"/>
            <a:ext cx="1886549" cy="246221"/>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000"/>
              <a:buFont typeface="Arial"/>
              <a:buNone/>
            </a:pPr>
            <a:r>
              <a:rPr lang="en-US" sz="1000" b="0" i="0" u="none" strike="noStrike" cap="none">
                <a:solidFill>
                  <a:srgbClr val="0070C0"/>
                </a:solidFill>
                <a:latin typeface="Arial"/>
                <a:ea typeface="Arial"/>
                <a:cs typeface="Arial"/>
                <a:sym typeface="Arial"/>
              </a:rPr>
              <a:t>IT ALL STARTS HERE</a:t>
            </a: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hyperlink" Target="http://www.thailandblog.nl/category/lezersvraag/page/6/"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thispersondoesnotexist.com/"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cis-projects.github.io/project_based_course_notes/topics/personas_tools.html"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
          <p:cNvSpPr txBox="1">
            <a:spLocks noGrp="1"/>
          </p:cNvSpPr>
          <p:nvPr>
            <p:ph type="ctrTitle"/>
          </p:nvPr>
        </p:nvSpPr>
        <p:spPr>
          <a:xfrm>
            <a:off x="1399936" y="791165"/>
            <a:ext cx="6214712" cy="323235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AU" sz="3600" dirty="0"/>
              <a:t>SWEN90009</a:t>
            </a:r>
            <a:br>
              <a:rPr lang="en-AU" sz="3600" dirty="0"/>
            </a:br>
            <a:br>
              <a:rPr lang="en-AU" sz="3600" dirty="0"/>
            </a:br>
            <a:r>
              <a:rPr lang="en-AU" sz="3600" dirty="0"/>
              <a:t>Software Requirements Analysis</a:t>
            </a:r>
            <a:endParaRPr sz="3600" dirty="0"/>
          </a:p>
        </p:txBody>
      </p:sp>
      <p:sp>
        <p:nvSpPr>
          <p:cNvPr id="74" name="Google Shape;74;p1"/>
          <p:cNvSpPr txBox="1"/>
          <p:nvPr/>
        </p:nvSpPr>
        <p:spPr>
          <a:xfrm>
            <a:off x="6015037" y="6071015"/>
            <a:ext cx="2865907" cy="628441"/>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lt1"/>
              </a:buClr>
              <a:buSzPts val="1800"/>
              <a:buFont typeface="Arial"/>
              <a:buNone/>
            </a:pPr>
            <a:r>
              <a:rPr lang="en-AU" sz="1800" b="0" i="0" u="none" strike="noStrike" cap="none" dirty="0">
                <a:solidFill>
                  <a:schemeClr val="lt1"/>
                </a:solidFill>
                <a:latin typeface="Arial"/>
                <a:ea typeface="Arial"/>
                <a:cs typeface="Arial"/>
                <a:sym typeface="Arial"/>
              </a:rPr>
              <a:t>2022 - Semester </a:t>
            </a:r>
            <a:r>
              <a:rPr lang="en-AU" sz="1800" dirty="0">
                <a:solidFill>
                  <a:schemeClr val="lt1"/>
                </a:solidFill>
              </a:rPr>
              <a:t>1</a:t>
            </a:r>
            <a:endParaRPr sz="1400" b="0" i="0" u="none" strike="noStrike" cap="none" dirty="0">
              <a:solidFill>
                <a:srgbClr val="000000"/>
              </a:solidFill>
              <a:latin typeface="Arial"/>
              <a:ea typeface="Arial"/>
              <a:cs typeface="Arial"/>
              <a:sym typeface="Arial"/>
            </a:endParaRPr>
          </a:p>
          <a:p>
            <a:pPr marL="0" marR="0" lvl="0" indent="0" algn="r" rtl="0">
              <a:lnSpc>
                <a:spcPct val="100000"/>
              </a:lnSpc>
              <a:spcBef>
                <a:spcPts val="360"/>
              </a:spcBef>
              <a:spcAft>
                <a:spcPts val="0"/>
              </a:spcAft>
              <a:buClr>
                <a:schemeClr val="lt1"/>
              </a:buClr>
              <a:buSzPts val="1800"/>
              <a:buFont typeface="Arial"/>
              <a:buNone/>
            </a:pPr>
            <a:r>
              <a:rPr lang="en-AU" sz="1800" b="0" i="0" u="none" strike="noStrike" cap="none" dirty="0">
                <a:solidFill>
                  <a:schemeClr val="lt1"/>
                </a:solidFill>
                <a:latin typeface="Arial"/>
                <a:ea typeface="Arial"/>
                <a:cs typeface="Arial"/>
                <a:sym typeface="Arial"/>
              </a:rPr>
              <a:t>Tutorial </a:t>
            </a:r>
            <a:r>
              <a:rPr lang="en-AU" sz="1800" b="0" i="0" u="none" strike="noStrike" cap="none">
                <a:solidFill>
                  <a:schemeClr val="lt1"/>
                </a:solidFill>
                <a:latin typeface="Arial"/>
                <a:ea typeface="Arial"/>
                <a:cs typeface="Arial"/>
                <a:sym typeface="Arial"/>
              </a:rPr>
              <a:t>Week 5</a:t>
            </a:r>
            <a:endParaRPr sz="1400" b="0" i="0" u="none" strike="noStrike" cap="none" dirty="0">
              <a:solidFill>
                <a:srgbClr val="000000"/>
              </a:solidFill>
              <a:latin typeface="Arial"/>
              <a:ea typeface="Arial"/>
              <a:cs typeface="Arial"/>
              <a:sym typeface="Arial"/>
            </a:endParaRPr>
          </a:p>
        </p:txBody>
      </p:sp>
      <p:sp>
        <p:nvSpPr>
          <p:cNvPr id="75" name="Google Shape;75;p1"/>
          <p:cNvSpPr txBox="1"/>
          <p:nvPr/>
        </p:nvSpPr>
        <p:spPr>
          <a:xfrm>
            <a:off x="577380" y="6311228"/>
            <a:ext cx="4651845" cy="39687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800"/>
              <a:buFont typeface="Arial"/>
              <a:buNone/>
            </a:pPr>
            <a:r>
              <a:rPr lang="en-AU" sz="1800" b="0" i="0" u="none" strike="noStrike" cap="none">
                <a:solidFill>
                  <a:schemeClr val="lt1"/>
                </a:solidFill>
                <a:latin typeface="Arial"/>
                <a:ea typeface="Arial"/>
                <a:cs typeface="Arial"/>
                <a:sym typeface="Arial"/>
              </a:rPr>
              <a:t>Copyright University of Melbourne 2017</a:t>
            </a:r>
            <a:endParaRPr sz="1400" b="0" i="0" u="none" strike="noStrike" cap="none">
              <a:solidFill>
                <a:srgbClr val="000000"/>
              </a:solidFill>
              <a:latin typeface="Arial"/>
              <a:ea typeface="Arial"/>
              <a:cs typeface="Arial"/>
              <a:sym typeface="Arial"/>
            </a:endParaRPr>
          </a:p>
        </p:txBody>
      </p:sp>
      <p:sp>
        <p:nvSpPr>
          <p:cNvPr id="76" name="Google Shape;76;p1"/>
          <p:cNvSpPr txBox="1">
            <a:spLocks noGrp="1"/>
          </p:cNvSpPr>
          <p:nvPr>
            <p:ph type="subTitle" idx="1"/>
          </p:nvPr>
        </p:nvSpPr>
        <p:spPr>
          <a:xfrm>
            <a:off x="1806514" y="4396740"/>
            <a:ext cx="5638799" cy="1068859"/>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rgbClr val="00B050"/>
              </a:buClr>
              <a:buSzPts val="2800"/>
              <a:buFont typeface="Arial"/>
              <a:buNone/>
            </a:pPr>
            <a:r>
              <a:rPr lang="en-AU" dirty="0"/>
              <a:t>Personas</a:t>
            </a:r>
            <a:endParaRPr dirty="0"/>
          </a:p>
          <a:p>
            <a:pPr marL="0" lvl="0" indent="0" algn="ctr" rtl="0">
              <a:lnSpc>
                <a:spcPct val="100000"/>
              </a:lnSpc>
              <a:spcBef>
                <a:spcPts val="560"/>
              </a:spcBef>
              <a:spcAft>
                <a:spcPts val="0"/>
              </a:spcAft>
              <a:buClr>
                <a:srgbClr val="00B050"/>
              </a:buClr>
              <a:buSzPts val="2800"/>
              <a:buFont typeface="Arial"/>
              <a:buNone/>
            </a:pPr>
            <a:endParaRPr dirty="0"/>
          </a:p>
        </p:txBody>
      </p:sp>
      <p:sp>
        <p:nvSpPr>
          <p:cNvPr id="77" name="Google Shape;77;p1"/>
          <p:cNvSpPr/>
          <p:nvPr/>
        </p:nvSpPr>
        <p:spPr>
          <a:xfrm>
            <a:off x="2029381" y="4130426"/>
            <a:ext cx="169334" cy="1171992"/>
          </a:xfrm>
          <a:prstGeom prst="halfFrame">
            <a:avLst>
              <a:gd name="adj1" fmla="val 33333"/>
              <a:gd name="adj2" fmla="val 33333"/>
            </a:avLst>
          </a:prstGeom>
          <a:solidFill>
            <a:srgbClr val="00B050"/>
          </a:solidFill>
          <a:ln w="9525" cap="flat" cmpd="sng">
            <a:solidFill>
              <a:srgbClr val="88A3A5">
                <a:alpha val="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00B050"/>
              </a:solidFill>
              <a:latin typeface="Arial"/>
              <a:ea typeface="Arial"/>
              <a:cs typeface="Arial"/>
              <a:sym typeface="Arial"/>
            </a:endParaRPr>
          </a:p>
        </p:txBody>
      </p:sp>
      <p:sp>
        <p:nvSpPr>
          <p:cNvPr id="78" name="Google Shape;78;p1"/>
          <p:cNvSpPr/>
          <p:nvPr/>
        </p:nvSpPr>
        <p:spPr>
          <a:xfrm rot="10800000">
            <a:off x="7252819" y="4224053"/>
            <a:ext cx="169334" cy="1171992"/>
          </a:xfrm>
          <a:prstGeom prst="halfFrame">
            <a:avLst>
              <a:gd name="adj1" fmla="val 33333"/>
              <a:gd name="adj2" fmla="val 33333"/>
            </a:avLst>
          </a:prstGeom>
          <a:solidFill>
            <a:srgbClr val="00B050"/>
          </a:solidFill>
          <a:ln w="9525" cap="flat" cmpd="sng">
            <a:solidFill>
              <a:srgbClr val="88A3A5">
                <a:alpha val="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00B05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2214" y="76200"/>
            <a:ext cx="5355604" cy="685800"/>
          </a:xfrm>
        </p:spPr>
        <p:txBody>
          <a:bodyPr/>
          <a:lstStyle/>
          <a:p>
            <a:pPr algn="ctr"/>
            <a:r>
              <a:rPr lang="en-US" sz="2800" dirty="0"/>
              <a:t>The End</a:t>
            </a:r>
          </a:p>
        </p:txBody>
      </p:sp>
      <p:sp>
        <p:nvSpPr>
          <p:cNvPr id="3" name="Slide Number Placeholder 2"/>
          <p:cNvSpPr>
            <a:spLocks noGrp="1"/>
          </p:cNvSpPr>
          <p:nvPr>
            <p:ph type="sldNum" sz="quarter" idx="10"/>
          </p:nvPr>
        </p:nvSpPr>
        <p:spPr/>
        <p:txBody>
          <a:bodyPr/>
          <a:lstStyle/>
          <a:p>
            <a:r>
              <a:rPr lang="en-AU"/>
              <a:t>-</a:t>
            </a:r>
            <a:fld id="{E714E059-E509-4057-9854-D87D1A2F4F01}" type="slidenum">
              <a:rPr lang="en-AU" smtClean="0"/>
              <a:pPr/>
              <a:t>10</a:t>
            </a:fld>
            <a:r>
              <a:rPr lang="en-AU"/>
              <a:t>-</a:t>
            </a:r>
            <a:endParaRPr lang="en-AU" dirty="0"/>
          </a:p>
        </p:txBody>
      </p:sp>
      <p:pic>
        <p:nvPicPr>
          <p:cNvPr id="6" name="Picture 5">
            <a:extLst>
              <a:ext uri="{FF2B5EF4-FFF2-40B4-BE49-F238E27FC236}">
                <a16:creationId xmlns:a16="http://schemas.microsoft.com/office/drawing/2014/main" id="{EB9911BC-C4DF-480A-B59F-4C08A2525F00}"/>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817567" y="3890033"/>
            <a:ext cx="2000502" cy="1815332"/>
          </a:xfrm>
          <a:prstGeom prst="rect">
            <a:avLst/>
          </a:prstGeom>
        </p:spPr>
      </p:pic>
      <p:sp>
        <p:nvSpPr>
          <p:cNvPr id="8" name="Text Placeholder 3">
            <a:extLst>
              <a:ext uri="{FF2B5EF4-FFF2-40B4-BE49-F238E27FC236}">
                <a16:creationId xmlns:a16="http://schemas.microsoft.com/office/drawing/2014/main" id="{571C6C7D-18C0-4497-A7B8-682FD681070C}"/>
              </a:ext>
            </a:extLst>
          </p:cNvPr>
          <p:cNvSpPr>
            <a:spLocks noGrp="1"/>
          </p:cNvSpPr>
          <p:nvPr>
            <p:ph type="body" sz="quarter" idx="11"/>
          </p:nvPr>
        </p:nvSpPr>
        <p:spPr>
          <a:xfrm>
            <a:off x="1156447" y="2392722"/>
            <a:ext cx="5990665" cy="1681921"/>
          </a:xfrm>
        </p:spPr>
        <p:txBody>
          <a:bodyPr/>
          <a:lstStyle/>
          <a:p>
            <a:pPr marL="0" indent="0">
              <a:buNone/>
            </a:pPr>
            <a:r>
              <a:rPr lang="en-US" sz="8800" dirty="0">
                <a:solidFill>
                  <a:srgbClr val="00B050"/>
                </a:solidFill>
              </a:rPr>
              <a:t>Thank you!</a:t>
            </a:r>
          </a:p>
        </p:txBody>
      </p:sp>
    </p:spTree>
    <p:extLst>
      <p:ext uri="{BB962C8B-B14F-4D97-AF65-F5344CB8AC3E}">
        <p14:creationId xmlns:p14="http://schemas.microsoft.com/office/powerpoint/2010/main" val="2254779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201AC-488C-4236-ACB4-93D10DABE526}"/>
              </a:ext>
            </a:extLst>
          </p:cNvPr>
          <p:cNvSpPr>
            <a:spLocks noGrp="1"/>
          </p:cNvSpPr>
          <p:nvPr>
            <p:ph type="title"/>
          </p:nvPr>
        </p:nvSpPr>
        <p:spPr/>
        <p:txBody>
          <a:bodyPr/>
          <a:lstStyle/>
          <a:p>
            <a:endParaRPr lang="en-AU" dirty="0"/>
          </a:p>
        </p:txBody>
      </p:sp>
      <p:sp>
        <p:nvSpPr>
          <p:cNvPr id="3" name="Slide Number Placeholder 2">
            <a:extLst>
              <a:ext uri="{FF2B5EF4-FFF2-40B4-BE49-F238E27FC236}">
                <a16:creationId xmlns:a16="http://schemas.microsoft.com/office/drawing/2014/main" id="{05B7D783-EA25-4630-9DAB-8D6C253FEAEF}"/>
              </a:ext>
            </a:extLst>
          </p:cNvPr>
          <p:cNvSpPr>
            <a:spLocks noGrp="1"/>
          </p:cNvSpPr>
          <p:nvPr>
            <p:ph type="sldNum" sz="quarter" idx="10"/>
          </p:nvPr>
        </p:nvSpPr>
        <p:spPr/>
        <p:txBody>
          <a:bodyPr/>
          <a:lstStyle/>
          <a:p>
            <a:r>
              <a:rPr lang="en-AU"/>
              <a:t>-</a:t>
            </a:r>
            <a:fld id="{E714E059-E509-4057-9854-D87D1A2F4F01}" type="slidenum">
              <a:rPr lang="en-AU" smtClean="0"/>
              <a:pPr/>
              <a:t>2</a:t>
            </a:fld>
            <a:r>
              <a:rPr lang="en-AU"/>
              <a:t>-</a:t>
            </a:r>
            <a:endParaRPr lang="en-AU" dirty="0"/>
          </a:p>
        </p:txBody>
      </p:sp>
      <p:sp>
        <p:nvSpPr>
          <p:cNvPr id="4" name="Text Placeholder 3">
            <a:extLst>
              <a:ext uri="{FF2B5EF4-FFF2-40B4-BE49-F238E27FC236}">
                <a16:creationId xmlns:a16="http://schemas.microsoft.com/office/drawing/2014/main" id="{D365C290-E8B2-42D5-83CF-27AD4CE39DBA}"/>
              </a:ext>
            </a:extLst>
          </p:cNvPr>
          <p:cNvSpPr>
            <a:spLocks noGrp="1"/>
          </p:cNvSpPr>
          <p:nvPr>
            <p:ph type="body" sz="quarter" idx="11"/>
          </p:nvPr>
        </p:nvSpPr>
        <p:spPr>
          <a:xfrm>
            <a:off x="1080489" y="1399696"/>
            <a:ext cx="5777511" cy="1530881"/>
          </a:xfrm>
        </p:spPr>
        <p:txBody>
          <a:bodyPr/>
          <a:lstStyle/>
          <a:p>
            <a:pPr marL="0" marR="0" indent="0">
              <a:spcBef>
                <a:spcPts val="0"/>
              </a:spcBef>
              <a:spcAft>
                <a:spcPts val="1200"/>
              </a:spcAft>
              <a:buNone/>
            </a:pPr>
            <a:r>
              <a:rPr lang="en-AU" sz="1800" b="1" dirty="0">
                <a:solidFill>
                  <a:srgbClr val="24292F"/>
                </a:solidFill>
                <a:effectLst/>
                <a:latin typeface="Calibri" panose="020F0502020204030204" pitchFamily="34" charset="0"/>
                <a:ea typeface="Times New Roman" panose="02020603050405020304" pitchFamily="18" charset="0"/>
                <a:cs typeface="Calibri" panose="020F0502020204030204" pitchFamily="34" charset="0"/>
              </a:rPr>
              <a:t>Prior to tutorial, you need to have:</a:t>
            </a:r>
            <a:endParaRPr lang="en-AU" sz="1800" b="1" dirty="0">
              <a:effectLst/>
              <a:latin typeface="Calibri" panose="020F0502020204030204" pitchFamily="34" charset="0"/>
              <a:ea typeface="Times New Roman" panose="02020603050405020304" pitchFamily="18" charset="0"/>
              <a:cs typeface="Calibri" panose="020F0502020204030204" pitchFamily="34" charset="0"/>
            </a:endParaRPr>
          </a:p>
          <a:p>
            <a:pPr marL="285750" marR="0" lvl="0" indent="-285750">
              <a:spcBef>
                <a:spcPts val="0"/>
              </a:spcBef>
              <a:buFontTx/>
              <a:buChar char="-"/>
              <a:tabLst>
                <a:tab pos="457200" algn="l"/>
              </a:tabLst>
            </a:pPr>
            <a:r>
              <a:rPr lang="en-AU" sz="1800" dirty="0">
                <a:solidFill>
                  <a:srgbClr val="24292F"/>
                </a:solidFill>
                <a:latin typeface="Calibri" panose="020F0502020204030204" pitchFamily="34" charset="0"/>
                <a:ea typeface="Times New Roman" panose="02020603050405020304" pitchFamily="18" charset="0"/>
                <a:cs typeface="Calibri" panose="020F0502020204030204" pitchFamily="34" charset="0"/>
              </a:rPr>
              <a:t>Finished your Do/Be/Feel lists</a:t>
            </a:r>
            <a:endParaRPr lang="en-AU" sz="1800" dirty="0">
              <a:solidFill>
                <a:srgbClr val="24292F"/>
              </a:solidFill>
              <a:effectLst/>
              <a:latin typeface="Calibri" panose="020F0502020204030204" pitchFamily="34" charset="0"/>
              <a:ea typeface="Times New Roman" panose="02020603050405020304" pitchFamily="18" charset="0"/>
              <a:cs typeface="Calibri" panose="020F0502020204030204" pitchFamily="34" charset="0"/>
            </a:endParaRPr>
          </a:p>
          <a:p>
            <a:pPr marL="285750" marR="0" lvl="0" indent="-285750">
              <a:spcBef>
                <a:spcPts val="0"/>
              </a:spcBef>
              <a:buFontTx/>
              <a:buChar char="-"/>
              <a:tabLst>
                <a:tab pos="457200" algn="l"/>
              </a:tabLst>
            </a:pPr>
            <a:r>
              <a:rPr lang="en-AU" sz="1800" dirty="0">
                <a:solidFill>
                  <a:srgbClr val="24292F"/>
                </a:solidFill>
                <a:latin typeface="Calibri" panose="020F0502020204030204" pitchFamily="34" charset="0"/>
                <a:ea typeface="Times New Roman" panose="02020603050405020304" pitchFamily="18" charset="0"/>
                <a:cs typeface="Calibri" panose="020F0502020204030204" pitchFamily="34" charset="0"/>
              </a:rPr>
              <a:t>(At least) started thinking about Goal Model</a:t>
            </a:r>
          </a:p>
          <a:p>
            <a:pPr marL="742950" lvl="1" indent="-285750">
              <a:spcBef>
                <a:spcPts val="0"/>
              </a:spcBef>
              <a:buFontTx/>
              <a:buChar char="-"/>
              <a:tabLst>
                <a:tab pos="457200" algn="l"/>
              </a:tabLst>
            </a:pPr>
            <a:r>
              <a:rPr lang="en-AU" sz="1400" dirty="0">
                <a:solidFill>
                  <a:srgbClr val="24292F"/>
                </a:solidFill>
                <a:latin typeface="Calibri" panose="020F0502020204030204" pitchFamily="34" charset="0"/>
                <a:ea typeface="Times New Roman" panose="02020603050405020304" pitchFamily="18" charset="0"/>
                <a:cs typeface="Calibri" panose="020F0502020204030204" pitchFamily="34" charset="0"/>
              </a:rPr>
              <a:t>Preferably have finished the first draft of Goal Model</a:t>
            </a:r>
          </a:p>
          <a:p>
            <a:pPr marL="0" marR="0" lvl="0" indent="0">
              <a:spcBef>
                <a:spcPts val="0"/>
              </a:spcBef>
              <a:buNone/>
              <a:tabLst>
                <a:tab pos="457200" algn="l"/>
              </a:tabLst>
            </a:pPr>
            <a:endParaRPr lang="en-AU" sz="1800" dirty="0">
              <a:latin typeface="Calibri" panose="020F0502020204030204" pitchFamily="34" charset="0"/>
              <a:cs typeface="Calibri" panose="020F0502020204030204" pitchFamily="34" charset="0"/>
            </a:endParaRPr>
          </a:p>
        </p:txBody>
      </p:sp>
      <p:pic>
        <p:nvPicPr>
          <p:cNvPr id="6" name="Picture 5" descr="A picture containing background pattern&#10;&#10;Description automatically generated">
            <a:extLst>
              <a:ext uri="{FF2B5EF4-FFF2-40B4-BE49-F238E27FC236}">
                <a16:creationId xmlns:a16="http://schemas.microsoft.com/office/drawing/2014/main" id="{A544E9D2-8EF2-4009-9A9C-2B93B7FA9105}"/>
              </a:ext>
            </a:extLst>
          </p:cNvPr>
          <p:cNvPicPr>
            <a:picLocks noChangeAspect="1"/>
          </p:cNvPicPr>
          <p:nvPr/>
        </p:nvPicPr>
        <p:blipFill>
          <a:blip r:embed="rId3"/>
          <a:stretch>
            <a:fillRect/>
          </a:stretch>
        </p:blipFill>
        <p:spPr>
          <a:xfrm>
            <a:off x="1952310" y="3393417"/>
            <a:ext cx="5239379" cy="2994474"/>
          </a:xfrm>
          <a:prstGeom prst="rect">
            <a:avLst/>
          </a:prstGeom>
        </p:spPr>
      </p:pic>
    </p:spTree>
    <p:extLst>
      <p:ext uri="{BB962C8B-B14F-4D97-AF65-F5344CB8AC3E}">
        <p14:creationId xmlns:p14="http://schemas.microsoft.com/office/powerpoint/2010/main" val="803365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4E648-3BB4-43C2-8DC5-168C4E84C8DB}"/>
              </a:ext>
            </a:extLst>
          </p:cNvPr>
          <p:cNvSpPr>
            <a:spLocks noGrp="1"/>
          </p:cNvSpPr>
          <p:nvPr>
            <p:ph type="title"/>
          </p:nvPr>
        </p:nvSpPr>
        <p:spPr/>
        <p:txBody>
          <a:bodyPr/>
          <a:lstStyle/>
          <a:p>
            <a:r>
              <a:rPr lang="en-AU" dirty="0"/>
              <a:t>Recap</a:t>
            </a:r>
          </a:p>
        </p:txBody>
      </p:sp>
      <p:sp>
        <p:nvSpPr>
          <p:cNvPr id="3" name="Slide Number Placeholder 2">
            <a:extLst>
              <a:ext uri="{FF2B5EF4-FFF2-40B4-BE49-F238E27FC236}">
                <a16:creationId xmlns:a16="http://schemas.microsoft.com/office/drawing/2014/main" id="{8A978E1D-6607-4D31-B04F-2111FB856091}"/>
              </a:ext>
            </a:extLst>
          </p:cNvPr>
          <p:cNvSpPr>
            <a:spLocks noGrp="1"/>
          </p:cNvSpPr>
          <p:nvPr>
            <p:ph type="sldNum" sz="quarter" idx="10"/>
          </p:nvPr>
        </p:nvSpPr>
        <p:spPr/>
        <p:txBody>
          <a:bodyPr/>
          <a:lstStyle/>
          <a:p>
            <a:r>
              <a:rPr lang="en-AU"/>
              <a:t>-</a:t>
            </a:r>
            <a:fld id="{E714E059-E509-4057-9854-D87D1A2F4F01}" type="slidenum">
              <a:rPr lang="en-AU" smtClean="0"/>
              <a:pPr/>
              <a:t>3</a:t>
            </a:fld>
            <a:r>
              <a:rPr lang="en-AU"/>
              <a:t>-</a:t>
            </a:r>
            <a:endParaRPr lang="en-AU" dirty="0"/>
          </a:p>
        </p:txBody>
      </p:sp>
      <p:sp>
        <p:nvSpPr>
          <p:cNvPr id="4" name="Text Placeholder 3">
            <a:extLst>
              <a:ext uri="{FF2B5EF4-FFF2-40B4-BE49-F238E27FC236}">
                <a16:creationId xmlns:a16="http://schemas.microsoft.com/office/drawing/2014/main" id="{37307BA5-7498-456A-B063-3141F881847A}"/>
              </a:ext>
            </a:extLst>
          </p:cNvPr>
          <p:cNvSpPr>
            <a:spLocks noGrp="1"/>
          </p:cNvSpPr>
          <p:nvPr>
            <p:ph type="body" sz="quarter" idx="11"/>
          </p:nvPr>
        </p:nvSpPr>
        <p:spPr>
          <a:xfrm>
            <a:off x="495924" y="953124"/>
            <a:ext cx="6774305" cy="1280410"/>
          </a:xfrm>
        </p:spPr>
        <p:txBody>
          <a:bodyPr/>
          <a:lstStyle/>
          <a:p>
            <a:r>
              <a:rPr lang="en-AU" dirty="0">
                <a:latin typeface="Calibri" panose="020F0502020204030204" pitchFamily="34" charset="0"/>
                <a:cs typeface="Calibri" panose="020F0502020204030204" pitchFamily="34" charset="0"/>
              </a:rPr>
              <a:t>Do/Be/Feel lists</a:t>
            </a:r>
          </a:p>
          <a:p>
            <a:r>
              <a:rPr lang="en-AU" dirty="0">
                <a:latin typeface="Calibri" panose="020F0502020204030204" pitchFamily="34" charset="0"/>
                <a:cs typeface="Calibri" panose="020F0502020204030204" pitchFamily="34" charset="0"/>
              </a:rPr>
              <a:t>Goal Model (example from lecture)</a:t>
            </a:r>
          </a:p>
        </p:txBody>
      </p:sp>
      <p:pic>
        <p:nvPicPr>
          <p:cNvPr id="9" name="Picture 8">
            <a:extLst>
              <a:ext uri="{FF2B5EF4-FFF2-40B4-BE49-F238E27FC236}">
                <a16:creationId xmlns:a16="http://schemas.microsoft.com/office/drawing/2014/main" id="{86FD5604-FDF3-4232-8781-BC23A8759763}"/>
              </a:ext>
            </a:extLst>
          </p:cNvPr>
          <p:cNvPicPr>
            <a:picLocks noChangeAspect="1"/>
          </p:cNvPicPr>
          <p:nvPr/>
        </p:nvPicPr>
        <p:blipFill>
          <a:blip r:embed="rId2"/>
          <a:stretch>
            <a:fillRect/>
          </a:stretch>
        </p:blipFill>
        <p:spPr>
          <a:xfrm>
            <a:off x="0" y="2016614"/>
            <a:ext cx="9144000" cy="4377517"/>
          </a:xfrm>
          <a:prstGeom prst="rect">
            <a:avLst/>
          </a:prstGeom>
        </p:spPr>
      </p:pic>
    </p:spTree>
    <p:extLst>
      <p:ext uri="{BB962C8B-B14F-4D97-AF65-F5344CB8AC3E}">
        <p14:creationId xmlns:p14="http://schemas.microsoft.com/office/powerpoint/2010/main" val="1087653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E72E7-15E8-4FBD-BD74-D5D8E404DD92}"/>
              </a:ext>
            </a:extLst>
          </p:cNvPr>
          <p:cNvSpPr>
            <a:spLocks noGrp="1"/>
          </p:cNvSpPr>
          <p:nvPr>
            <p:ph type="title"/>
          </p:nvPr>
        </p:nvSpPr>
        <p:spPr/>
        <p:txBody>
          <a:bodyPr/>
          <a:lstStyle/>
          <a:p>
            <a:r>
              <a:rPr lang="en-AU" dirty="0"/>
              <a:t>Agenda</a:t>
            </a:r>
          </a:p>
        </p:txBody>
      </p:sp>
      <p:sp>
        <p:nvSpPr>
          <p:cNvPr id="3" name="Slide Number Placeholder 2">
            <a:extLst>
              <a:ext uri="{FF2B5EF4-FFF2-40B4-BE49-F238E27FC236}">
                <a16:creationId xmlns:a16="http://schemas.microsoft.com/office/drawing/2014/main" id="{EE7DB7E5-A9B4-4A62-8731-9990F5060DE8}"/>
              </a:ext>
            </a:extLst>
          </p:cNvPr>
          <p:cNvSpPr>
            <a:spLocks noGrp="1"/>
          </p:cNvSpPr>
          <p:nvPr>
            <p:ph type="sldNum" sz="quarter" idx="10"/>
          </p:nvPr>
        </p:nvSpPr>
        <p:spPr/>
        <p:txBody>
          <a:bodyPr/>
          <a:lstStyle/>
          <a:p>
            <a:r>
              <a:rPr lang="en-AU"/>
              <a:t>-</a:t>
            </a:r>
            <a:fld id="{E714E059-E509-4057-9854-D87D1A2F4F01}" type="slidenum">
              <a:rPr lang="en-AU" smtClean="0"/>
              <a:pPr/>
              <a:t>4</a:t>
            </a:fld>
            <a:r>
              <a:rPr lang="en-AU"/>
              <a:t>-</a:t>
            </a:r>
            <a:endParaRPr lang="en-AU" dirty="0"/>
          </a:p>
        </p:txBody>
      </p:sp>
      <p:sp>
        <p:nvSpPr>
          <p:cNvPr id="4" name="Text Placeholder 3">
            <a:extLst>
              <a:ext uri="{FF2B5EF4-FFF2-40B4-BE49-F238E27FC236}">
                <a16:creationId xmlns:a16="http://schemas.microsoft.com/office/drawing/2014/main" id="{875310CB-B719-455A-9A01-31F6D644D659}"/>
              </a:ext>
            </a:extLst>
          </p:cNvPr>
          <p:cNvSpPr>
            <a:spLocks noGrp="1"/>
          </p:cNvSpPr>
          <p:nvPr>
            <p:ph type="body" sz="quarter" idx="11"/>
          </p:nvPr>
        </p:nvSpPr>
        <p:spPr>
          <a:xfrm>
            <a:off x="825708" y="2313386"/>
            <a:ext cx="6864246" cy="3285439"/>
          </a:xfrm>
        </p:spPr>
        <p:txBody>
          <a:bodyPr/>
          <a:lstStyle/>
          <a:p>
            <a:pPr marL="50800" indent="0">
              <a:buNone/>
            </a:pPr>
            <a:r>
              <a:rPr lang="en-AU" dirty="0">
                <a:latin typeface="Calibri" panose="020F0502020204030204" pitchFamily="34" charset="0"/>
                <a:cs typeface="Calibri" panose="020F0502020204030204" pitchFamily="34" charset="0"/>
              </a:rPr>
              <a:t>Persona – brief discussion</a:t>
            </a:r>
          </a:p>
          <a:p>
            <a:pPr lvl="1"/>
            <a:r>
              <a:rPr lang="en-AU" dirty="0">
                <a:latin typeface="Calibri" panose="020F0502020204030204" pitchFamily="34" charset="0"/>
                <a:cs typeface="Calibri" panose="020F0502020204030204" pitchFamily="34" charset="0"/>
              </a:rPr>
              <a:t>What + Why + How</a:t>
            </a:r>
          </a:p>
          <a:p>
            <a:pPr lvl="1"/>
            <a:endParaRPr lang="en-AU" dirty="0">
              <a:latin typeface="Calibri" panose="020F0502020204030204" pitchFamily="34" charset="0"/>
              <a:cs typeface="Calibri" panose="020F0502020204030204" pitchFamily="34" charset="0"/>
            </a:endParaRPr>
          </a:p>
          <a:p>
            <a:pPr marL="50800" indent="0">
              <a:buNone/>
            </a:pPr>
            <a:r>
              <a:rPr lang="en-AU" dirty="0">
                <a:latin typeface="Calibri" panose="020F0502020204030204" pitchFamily="34" charset="0"/>
                <a:cs typeface="Calibri" panose="020F0502020204030204" pitchFamily="34" charset="0"/>
              </a:rPr>
              <a:t>Tips for Persona</a:t>
            </a:r>
          </a:p>
          <a:p>
            <a:pPr marL="50800" indent="0">
              <a:buNone/>
            </a:pPr>
            <a:endParaRPr lang="en-AU" dirty="0">
              <a:latin typeface="Calibri" panose="020F0502020204030204" pitchFamily="34" charset="0"/>
              <a:cs typeface="Calibri" panose="020F0502020204030204" pitchFamily="34" charset="0"/>
            </a:endParaRPr>
          </a:p>
          <a:p>
            <a:pPr marL="50800" indent="0">
              <a:buNone/>
            </a:pPr>
            <a:r>
              <a:rPr lang="en-AU" dirty="0">
                <a:latin typeface="Calibri" panose="020F0502020204030204" pitchFamily="34" charset="0"/>
                <a:cs typeface="Calibri" panose="020F0502020204030204" pitchFamily="34" charset="0"/>
              </a:rPr>
              <a:t>Create persona with your team</a:t>
            </a:r>
          </a:p>
        </p:txBody>
      </p:sp>
    </p:spTree>
    <p:extLst>
      <p:ext uri="{BB962C8B-B14F-4D97-AF65-F5344CB8AC3E}">
        <p14:creationId xmlns:p14="http://schemas.microsoft.com/office/powerpoint/2010/main" val="2040734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706BD-8371-45DB-8CF7-2EA230A83581}"/>
              </a:ext>
            </a:extLst>
          </p:cNvPr>
          <p:cNvSpPr>
            <a:spLocks noGrp="1"/>
          </p:cNvSpPr>
          <p:nvPr>
            <p:ph type="title"/>
          </p:nvPr>
        </p:nvSpPr>
        <p:spPr/>
        <p:txBody>
          <a:bodyPr/>
          <a:lstStyle/>
          <a:p>
            <a:r>
              <a:rPr lang="en-AU" dirty="0"/>
              <a:t>Persona</a:t>
            </a:r>
          </a:p>
        </p:txBody>
      </p:sp>
      <p:sp>
        <p:nvSpPr>
          <p:cNvPr id="3" name="Slide Number Placeholder 2">
            <a:extLst>
              <a:ext uri="{FF2B5EF4-FFF2-40B4-BE49-F238E27FC236}">
                <a16:creationId xmlns:a16="http://schemas.microsoft.com/office/drawing/2014/main" id="{A47C41C0-39B0-4A40-9040-8E17D5F34A21}"/>
              </a:ext>
            </a:extLst>
          </p:cNvPr>
          <p:cNvSpPr>
            <a:spLocks noGrp="1"/>
          </p:cNvSpPr>
          <p:nvPr>
            <p:ph type="sldNum" sz="quarter" idx="10"/>
          </p:nvPr>
        </p:nvSpPr>
        <p:spPr/>
        <p:txBody>
          <a:bodyPr/>
          <a:lstStyle/>
          <a:p>
            <a:r>
              <a:rPr lang="en-AU"/>
              <a:t>-</a:t>
            </a:r>
            <a:fld id="{E714E059-E509-4057-9854-D87D1A2F4F01}" type="slidenum">
              <a:rPr lang="en-AU" smtClean="0"/>
              <a:pPr/>
              <a:t>5</a:t>
            </a:fld>
            <a:r>
              <a:rPr lang="en-AU"/>
              <a:t>-</a:t>
            </a:r>
            <a:endParaRPr lang="en-AU" dirty="0"/>
          </a:p>
        </p:txBody>
      </p:sp>
      <p:sp>
        <p:nvSpPr>
          <p:cNvPr id="4" name="Text Placeholder 3">
            <a:extLst>
              <a:ext uri="{FF2B5EF4-FFF2-40B4-BE49-F238E27FC236}">
                <a16:creationId xmlns:a16="http://schemas.microsoft.com/office/drawing/2014/main" id="{252A624B-0C56-40C6-B423-7311F3545446}"/>
              </a:ext>
            </a:extLst>
          </p:cNvPr>
          <p:cNvSpPr>
            <a:spLocks noGrp="1"/>
          </p:cNvSpPr>
          <p:nvPr>
            <p:ph type="body" sz="quarter" idx="11"/>
          </p:nvPr>
        </p:nvSpPr>
        <p:spPr>
          <a:xfrm>
            <a:off x="76200" y="762000"/>
            <a:ext cx="8913564" cy="5701662"/>
          </a:xfrm>
        </p:spPr>
        <p:txBody>
          <a:bodyPr/>
          <a:lstStyle/>
          <a:p>
            <a:pPr marL="50800" indent="0">
              <a:buNone/>
            </a:pPr>
            <a:r>
              <a:rPr lang="en-AU" dirty="0">
                <a:latin typeface="Calibri" panose="020F0502020204030204" pitchFamily="34" charset="0"/>
                <a:cs typeface="Calibri" panose="020F0502020204030204" pitchFamily="34" charset="0"/>
              </a:rPr>
              <a:t>What are personas?</a:t>
            </a:r>
          </a:p>
          <a:p>
            <a:pPr lvl="1"/>
            <a:r>
              <a:rPr lang="en-AU" sz="1800" dirty="0">
                <a:latin typeface="Calibri" panose="020F0502020204030204" pitchFamily="34" charset="0"/>
                <a:cs typeface="Calibri" panose="020F0502020204030204" pitchFamily="34" charset="0"/>
              </a:rPr>
              <a:t>Descriptive </a:t>
            </a:r>
            <a:r>
              <a:rPr lang="en-AU" sz="1800" b="1" dirty="0">
                <a:latin typeface="Calibri" panose="020F0502020204030204" pitchFamily="34" charset="0"/>
                <a:cs typeface="Calibri" panose="020F0502020204030204" pitchFamily="34" charset="0"/>
              </a:rPr>
              <a:t>models</a:t>
            </a:r>
            <a:r>
              <a:rPr lang="en-AU" sz="1800" dirty="0">
                <a:latin typeface="Calibri" panose="020F0502020204030204" pitchFamily="34" charset="0"/>
                <a:cs typeface="Calibri" panose="020F0502020204030204" pitchFamily="34" charset="0"/>
              </a:rPr>
              <a:t> of potential real users (specific types of users with specific needs)</a:t>
            </a:r>
          </a:p>
          <a:p>
            <a:pPr lvl="1"/>
            <a:r>
              <a:rPr lang="en-AU" sz="1800" dirty="0">
                <a:latin typeface="Calibri" panose="020F0502020204030204" pitchFamily="34" charset="0"/>
                <a:cs typeface="Calibri" panose="020F0502020204030204" pitchFamily="34" charset="0"/>
              </a:rPr>
              <a:t>Not real people</a:t>
            </a:r>
          </a:p>
          <a:p>
            <a:pPr lvl="1"/>
            <a:r>
              <a:rPr lang="en-AU" sz="1800" dirty="0">
                <a:latin typeface="Calibri" panose="020F0502020204030204" pitchFamily="34" charset="0"/>
                <a:cs typeface="Calibri" panose="020F0502020204030204" pitchFamily="34" charset="0"/>
              </a:rPr>
              <a:t>Typical users based on our collected information of real people</a:t>
            </a:r>
          </a:p>
          <a:p>
            <a:pPr lvl="1"/>
            <a:r>
              <a:rPr lang="en-AU" sz="1800" dirty="0">
                <a:latin typeface="Calibri" panose="020F0502020204030204" pitchFamily="34" charset="0"/>
                <a:cs typeface="Calibri" panose="020F0502020204030204" pitchFamily="34" charset="0"/>
              </a:rPr>
              <a:t>Models captures significant and meaningful pattern in user behaviour</a:t>
            </a:r>
          </a:p>
          <a:p>
            <a:pPr marL="50800" indent="0">
              <a:buNone/>
            </a:pPr>
            <a:endParaRPr lang="en-AU" dirty="0">
              <a:latin typeface="Calibri" panose="020F0502020204030204" pitchFamily="34" charset="0"/>
              <a:cs typeface="Calibri" panose="020F0502020204030204" pitchFamily="34" charset="0"/>
            </a:endParaRPr>
          </a:p>
          <a:p>
            <a:pPr marL="50800" indent="0">
              <a:buNone/>
            </a:pPr>
            <a:r>
              <a:rPr lang="en-AU" dirty="0">
                <a:latin typeface="Calibri" panose="020F0502020204030204" pitchFamily="34" charset="0"/>
                <a:cs typeface="Calibri" panose="020F0502020204030204" pitchFamily="34" charset="0"/>
              </a:rPr>
              <a:t>Why are they useful?</a:t>
            </a:r>
            <a:r>
              <a:rPr lang="en-AU" sz="1800" dirty="0">
                <a:latin typeface="Calibri" panose="020F0502020204030204" pitchFamily="34" charset="0"/>
                <a:cs typeface="Calibri" panose="020F0502020204030204" pitchFamily="34" charset="0"/>
              </a:rPr>
              <a:t>*</a:t>
            </a:r>
          </a:p>
          <a:p>
            <a:pPr lvl="1"/>
            <a:r>
              <a:rPr lang="en-AU" sz="1800" dirty="0">
                <a:latin typeface="Calibri" panose="020F0502020204030204" pitchFamily="34" charset="0"/>
                <a:cs typeface="Calibri" panose="020F0502020204030204" pitchFamily="34" charset="0"/>
              </a:rPr>
              <a:t>Help us better understand how users behave, how they think, what they wish to accomplish and why.</a:t>
            </a:r>
          </a:p>
          <a:p>
            <a:pPr lvl="1"/>
            <a:r>
              <a:rPr lang="en-AU" sz="1800" dirty="0">
                <a:latin typeface="Calibri" panose="020F0502020204030204" pitchFamily="34" charset="0"/>
                <a:cs typeface="Calibri" panose="020F0502020204030204" pitchFamily="34" charset="0"/>
              </a:rPr>
              <a:t>Provides a common language for discussing design decisions (Referring to Persona X, rather than “a user with characteristics…goals…)</a:t>
            </a:r>
          </a:p>
          <a:p>
            <a:pPr lvl="1"/>
            <a:r>
              <a:rPr lang="en-AU" sz="1800" dirty="0">
                <a:latin typeface="Calibri" panose="020F0502020204030204" pitchFamily="34" charset="0"/>
                <a:cs typeface="Calibri" panose="020F0502020204030204" pitchFamily="34" charset="0"/>
              </a:rPr>
              <a:t>Help us ensure that we consider the requirements of all users</a:t>
            </a:r>
          </a:p>
          <a:p>
            <a:pPr lvl="1"/>
            <a:endParaRPr lang="en-AU" sz="1800" dirty="0">
              <a:latin typeface="Calibri" panose="020F0502020204030204" pitchFamily="34" charset="0"/>
              <a:cs typeface="Calibri" panose="020F0502020204030204" pitchFamily="34" charset="0"/>
            </a:endParaRPr>
          </a:p>
          <a:p>
            <a:pPr marL="50800" indent="0">
              <a:buNone/>
            </a:pPr>
            <a:endParaRPr lang="en-AU" sz="600" dirty="0">
              <a:latin typeface="Calibri" panose="020F0502020204030204" pitchFamily="34" charset="0"/>
              <a:cs typeface="Calibri" panose="020F0502020204030204" pitchFamily="34" charset="0"/>
            </a:endParaRPr>
          </a:p>
          <a:p>
            <a:pPr marL="50800" indent="0">
              <a:buNone/>
            </a:pPr>
            <a:r>
              <a:rPr lang="en-AU" sz="1200" dirty="0">
                <a:latin typeface="Calibri" panose="020F0502020204030204" pitchFamily="34" charset="0"/>
                <a:cs typeface="Calibri" panose="020F0502020204030204" pitchFamily="34" charset="0"/>
              </a:rPr>
              <a:t>* Many thanks to Colton </a:t>
            </a:r>
            <a:r>
              <a:rPr lang="en-AU" sz="1200" dirty="0" err="1">
                <a:latin typeface="Calibri" panose="020F0502020204030204" pitchFamily="34" charset="0"/>
                <a:cs typeface="Calibri" panose="020F0502020204030204" pitchFamily="34" charset="0"/>
              </a:rPr>
              <a:t>Carner</a:t>
            </a:r>
            <a:r>
              <a:rPr lang="en-AU" sz="1200" dirty="0">
                <a:latin typeface="Calibri" panose="020F0502020204030204" pitchFamily="34" charset="0"/>
                <a:cs typeface="Calibri" panose="020F0502020204030204" pitchFamily="34" charset="0"/>
              </a:rPr>
              <a:t> (a SWEN90009 tutor in 2021), as his slides were helpful on this topics</a:t>
            </a:r>
          </a:p>
        </p:txBody>
      </p:sp>
    </p:spTree>
    <p:extLst>
      <p:ext uri="{BB962C8B-B14F-4D97-AF65-F5344CB8AC3E}">
        <p14:creationId xmlns:p14="http://schemas.microsoft.com/office/powerpoint/2010/main" val="3976397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8D5AF-CF86-4B88-AABE-D58B49680F9D}"/>
              </a:ext>
            </a:extLst>
          </p:cNvPr>
          <p:cNvSpPr>
            <a:spLocks noGrp="1"/>
          </p:cNvSpPr>
          <p:nvPr>
            <p:ph type="title"/>
          </p:nvPr>
        </p:nvSpPr>
        <p:spPr/>
        <p:txBody>
          <a:bodyPr/>
          <a:lstStyle/>
          <a:p>
            <a:r>
              <a:rPr lang="en-AU" dirty="0"/>
              <a:t>Persona</a:t>
            </a:r>
          </a:p>
        </p:txBody>
      </p:sp>
      <p:sp>
        <p:nvSpPr>
          <p:cNvPr id="3" name="Slide Number Placeholder 2">
            <a:extLst>
              <a:ext uri="{FF2B5EF4-FFF2-40B4-BE49-F238E27FC236}">
                <a16:creationId xmlns:a16="http://schemas.microsoft.com/office/drawing/2014/main" id="{C3057B9D-CB1E-46A9-93A6-A0B42C5419A7}"/>
              </a:ext>
            </a:extLst>
          </p:cNvPr>
          <p:cNvSpPr>
            <a:spLocks noGrp="1"/>
          </p:cNvSpPr>
          <p:nvPr>
            <p:ph type="sldNum" sz="quarter" idx="10"/>
          </p:nvPr>
        </p:nvSpPr>
        <p:spPr/>
        <p:txBody>
          <a:bodyPr/>
          <a:lstStyle/>
          <a:p>
            <a:r>
              <a:rPr lang="en-AU"/>
              <a:t>-</a:t>
            </a:r>
            <a:fld id="{E714E059-E509-4057-9854-D87D1A2F4F01}" type="slidenum">
              <a:rPr lang="en-AU" smtClean="0"/>
              <a:pPr/>
              <a:t>6</a:t>
            </a:fld>
            <a:r>
              <a:rPr lang="en-AU"/>
              <a:t>-</a:t>
            </a:r>
            <a:endParaRPr lang="en-AU" dirty="0"/>
          </a:p>
        </p:txBody>
      </p:sp>
      <p:sp>
        <p:nvSpPr>
          <p:cNvPr id="4" name="Text Placeholder 3">
            <a:extLst>
              <a:ext uri="{FF2B5EF4-FFF2-40B4-BE49-F238E27FC236}">
                <a16:creationId xmlns:a16="http://schemas.microsoft.com/office/drawing/2014/main" id="{776C2FAD-F55E-490A-942B-2324C001CDF7}"/>
              </a:ext>
            </a:extLst>
          </p:cNvPr>
          <p:cNvSpPr>
            <a:spLocks noGrp="1"/>
          </p:cNvSpPr>
          <p:nvPr>
            <p:ph type="body" sz="quarter" idx="11"/>
          </p:nvPr>
        </p:nvSpPr>
        <p:spPr/>
        <p:txBody>
          <a:bodyPr/>
          <a:lstStyle/>
          <a:p>
            <a:pPr marL="50800" indent="0">
              <a:buNone/>
            </a:pPr>
            <a:r>
              <a:rPr lang="en-AU" dirty="0">
                <a:solidFill>
                  <a:srgbClr val="002060"/>
                </a:solidFill>
                <a:latin typeface="Calibri" panose="020F0502020204030204" pitchFamily="34" charset="0"/>
                <a:cs typeface="Calibri" panose="020F0502020204030204" pitchFamily="34" charset="0"/>
              </a:rPr>
              <a:t>A persona consist of:</a:t>
            </a:r>
          </a:p>
          <a:p>
            <a:pPr lvl="1"/>
            <a:r>
              <a:rPr lang="en-AU" dirty="0">
                <a:latin typeface="Calibri" panose="020F0502020204030204" pitchFamily="34" charset="0"/>
                <a:cs typeface="Calibri" panose="020F0502020204030204" pitchFamily="34" charset="0"/>
              </a:rPr>
              <a:t>Persona Group</a:t>
            </a:r>
          </a:p>
          <a:p>
            <a:pPr lvl="1"/>
            <a:r>
              <a:rPr lang="en-AU" dirty="0">
                <a:latin typeface="Calibri" panose="020F0502020204030204" pitchFamily="34" charset="0"/>
                <a:cs typeface="Calibri" panose="020F0502020204030204" pitchFamily="34" charset="0"/>
              </a:rPr>
              <a:t>Fictional name </a:t>
            </a:r>
          </a:p>
          <a:p>
            <a:pPr lvl="1"/>
            <a:r>
              <a:rPr lang="en-AU" dirty="0">
                <a:latin typeface="Calibri" panose="020F0502020204030204" pitchFamily="34" charset="0"/>
                <a:cs typeface="Calibri" panose="020F0502020204030204" pitchFamily="34" charset="0"/>
              </a:rPr>
              <a:t>Job titles and major responsibilities</a:t>
            </a:r>
          </a:p>
          <a:p>
            <a:pPr lvl="1"/>
            <a:r>
              <a:rPr lang="en-AU" dirty="0">
                <a:latin typeface="Calibri" panose="020F0502020204030204" pitchFamily="34" charset="0"/>
                <a:cs typeface="Calibri" panose="020F0502020204030204" pitchFamily="34" charset="0"/>
              </a:rPr>
              <a:t>Demographics such as age, education, ethnicity, family status</a:t>
            </a:r>
          </a:p>
          <a:p>
            <a:pPr lvl="1"/>
            <a:r>
              <a:rPr lang="en-AU" dirty="0">
                <a:latin typeface="Calibri" panose="020F0502020204030204" pitchFamily="34" charset="0"/>
                <a:cs typeface="Calibri" panose="020F0502020204030204" pitchFamily="34" charset="0"/>
              </a:rPr>
              <a:t>The goals &amp; tasks this application is trying to achieve using</a:t>
            </a:r>
          </a:p>
          <a:p>
            <a:pPr lvl="1"/>
            <a:r>
              <a:rPr lang="en-AU" dirty="0">
                <a:latin typeface="Calibri" panose="020F0502020204030204" pitchFamily="34" charset="0"/>
                <a:cs typeface="Calibri" panose="020F0502020204030204" pitchFamily="34" charset="0"/>
              </a:rPr>
              <a:t>Their physical, social and technology environment</a:t>
            </a:r>
          </a:p>
          <a:p>
            <a:pPr lvl="1"/>
            <a:r>
              <a:rPr lang="en-AU" dirty="0">
                <a:latin typeface="Calibri" panose="020F0502020204030204" pitchFamily="34" charset="0"/>
                <a:cs typeface="Calibri" panose="020F0502020204030204" pitchFamily="34" charset="0"/>
              </a:rPr>
              <a:t>A quote that sums up what matters most to the persona as it </a:t>
            </a:r>
            <a:r>
              <a:rPr lang="en-AU" b="1" dirty="0">
                <a:latin typeface="Calibri" panose="020F0502020204030204" pitchFamily="34" charset="0"/>
                <a:cs typeface="Calibri" panose="020F0502020204030204" pitchFamily="34" charset="0"/>
              </a:rPr>
              <a:t>relates to your application</a:t>
            </a:r>
          </a:p>
          <a:p>
            <a:pPr lvl="1"/>
            <a:r>
              <a:rPr lang="en-AU" dirty="0">
                <a:latin typeface="Calibri" panose="020F0502020204030204" pitchFamily="34" charset="0"/>
                <a:cs typeface="Calibri" panose="020F0502020204030204" pitchFamily="34" charset="0"/>
              </a:rPr>
              <a:t>Picture</a:t>
            </a:r>
          </a:p>
          <a:p>
            <a:pPr lvl="1"/>
            <a:endParaRPr lang="en-AU" dirty="0"/>
          </a:p>
        </p:txBody>
      </p:sp>
    </p:spTree>
    <p:extLst>
      <p:ext uri="{BB962C8B-B14F-4D97-AF65-F5344CB8AC3E}">
        <p14:creationId xmlns:p14="http://schemas.microsoft.com/office/powerpoint/2010/main" val="2945285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83A51-AB45-4782-A881-15359BE7042D}"/>
              </a:ext>
            </a:extLst>
          </p:cNvPr>
          <p:cNvSpPr>
            <a:spLocks noGrp="1"/>
          </p:cNvSpPr>
          <p:nvPr>
            <p:ph type="title"/>
          </p:nvPr>
        </p:nvSpPr>
        <p:spPr/>
        <p:txBody>
          <a:bodyPr/>
          <a:lstStyle/>
          <a:p>
            <a:r>
              <a:rPr lang="en-AU" dirty="0">
                <a:solidFill>
                  <a:schemeClr val="bg1"/>
                </a:solidFill>
              </a:rPr>
              <a:t>How to create Personas</a:t>
            </a:r>
          </a:p>
        </p:txBody>
      </p:sp>
      <p:sp>
        <p:nvSpPr>
          <p:cNvPr id="3" name="Slide Number Placeholder 2">
            <a:extLst>
              <a:ext uri="{FF2B5EF4-FFF2-40B4-BE49-F238E27FC236}">
                <a16:creationId xmlns:a16="http://schemas.microsoft.com/office/drawing/2014/main" id="{C2F4D973-35A7-473A-8520-52C5382AD349}"/>
              </a:ext>
            </a:extLst>
          </p:cNvPr>
          <p:cNvSpPr>
            <a:spLocks noGrp="1"/>
          </p:cNvSpPr>
          <p:nvPr>
            <p:ph type="sldNum" sz="quarter" idx="10"/>
          </p:nvPr>
        </p:nvSpPr>
        <p:spPr/>
        <p:txBody>
          <a:bodyPr/>
          <a:lstStyle/>
          <a:p>
            <a:r>
              <a:rPr lang="en-AU"/>
              <a:t>-</a:t>
            </a:r>
            <a:fld id="{E714E059-E509-4057-9854-D87D1A2F4F01}" type="slidenum">
              <a:rPr lang="en-AU" smtClean="0"/>
              <a:pPr/>
              <a:t>7</a:t>
            </a:fld>
            <a:r>
              <a:rPr lang="en-AU"/>
              <a:t>-</a:t>
            </a:r>
            <a:endParaRPr lang="en-AU" dirty="0"/>
          </a:p>
        </p:txBody>
      </p:sp>
      <p:sp>
        <p:nvSpPr>
          <p:cNvPr id="4" name="Text Placeholder 3">
            <a:extLst>
              <a:ext uri="{FF2B5EF4-FFF2-40B4-BE49-F238E27FC236}">
                <a16:creationId xmlns:a16="http://schemas.microsoft.com/office/drawing/2014/main" id="{801ED856-2543-43FF-B138-68598C6E3801}"/>
              </a:ext>
            </a:extLst>
          </p:cNvPr>
          <p:cNvSpPr>
            <a:spLocks noGrp="1"/>
          </p:cNvSpPr>
          <p:nvPr>
            <p:ph type="body" sz="quarter" idx="11"/>
          </p:nvPr>
        </p:nvSpPr>
        <p:spPr>
          <a:xfrm>
            <a:off x="76200" y="1641423"/>
            <a:ext cx="8991600" cy="4429594"/>
          </a:xfrm>
        </p:spPr>
        <p:txBody>
          <a:bodyPr/>
          <a:lstStyle/>
          <a:p>
            <a:pPr marL="50800" indent="0">
              <a:buNone/>
            </a:pPr>
            <a:r>
              <a:rPr lang="en-AU" sz="2400" dirty="0">
                <a:latin typeface="Calibri" panose="020F0502020204030204" pitchFamily="34" charset="0"/>
                <a:cs typeface="Calibri" panose="020F0502020204030204" pitchFamily="34" charset="0"/>
              </a:rPr>
              <a:t>Step 1: Decide for which users group you will create Personas </a:t>
            </a:r>
          </a:p>
          <a:p>
            <a:pPr lvl="1"/>
            <a:r>
              <a:rPr lang="en-AU" sz="2000" dirty="0">
                <a:latin typeface="Calibri" panose="020F0502020204030204" pitchFamily="34" charset="0"/>
                <a:cs typeface="Calibri" panose="020F0502020204030204" pitchFamily="34" charset="0"/>
              </a:rPr>
              <a:t>Identify significant and meaningful pattern in user behaviour (clustering)</a:t>
            </a:r>
          </a:p>
          <a:p>
            <a:pPr marL="533400" lvl="1" indent="0">
              <a:buNone/>
            </a:pPr>
            <a:endParaRPr lang="en-AU" sz="1800" dirty="0">
              <a:latin typeface="Calibri" panose="020F0502020204030204" pitchFamily="34" charset="0"/>
              <a:cs typeface="Calibri" panose="020F0502020204030204" pitchFamily="34" charset="0"/>
            </a:endParaRPr>
          </a:p>
          <a:p>
            <a:pPr marL="50800" indent="0">
              <a:buNone/>
            </a:pPr>
            <a:r>
              <a:rPr lang="en-AU" sz="2400" dirty="0">
                <a:latin typeface="Calibri" panose="020F0502020204030204" pitchFamily="34" charset="0"/>
                <a:cs typeface="Calibri" panose="020F0502020204030204" pitchFamily="34" charset="0"/>
              </a:rPr>
              <a:t>Step 2: Synthesize characteristics and relevant goals of the personas</a:t>
            </a:r>
            <a:endParaRPr lang="en-AU" sz="2000" dirty="0">
              <a:latin typeface="Calibri" panose="020F0502020204030204" pitchFamily="34" charset="0"/>
              <a:cs typeface="Calibri" panose="020F0502020204030204" pitchFamily="34" charset="0"/>
            </a:endParaRPr>
          </a:p>
          <a:p>
            <a:pPr lvl="1"/>
            <a:r>
              <a:rPr lang="en-AU" sz="1800" dirty="0">
                <a:latin typeface="Calibri" panose="020F0502020204030204" pitchFamily="34" charset="0"/>
                <a:cs typeface="Calibri" panose="020F0502020204030204" pitchFamily="34" charset="0"/>
              </a:rPr>
              <a:t>Context (e.g. use environment, typical workday, etc)</a:t>
            </a:r>
          </a:p>
          <a:p>
            <a:pPr lvl="1"/>
            <a:r>
              <a:rPr lang="en-AU" sz="1800" dirty="0">
                <a:latin typeface="Calibri" panose="020F0502020204030204" pitchFamily="34" charset="0"/>
                <a:cs typeface="Calibri" panose="020F0502020204030204" pitchFamily="34" charset="0"/>
              </a:rPr>
              <a:t>Current solutions and frustrations</a:t>
            </a:r>
          </a:p>
          <a:p>
            <a:pPr lvl="1"/>
            <a:r>
              <a:rPr lang="en-AU" sz="1800" dirty="0">
                <a:latin typeface="Calibri" panose="020F0502020204030204" pitchFamily="34" charset="0"/>
                <a:cs typeface="Calibri" panose="020F0502020204030204" pitchFamily="34" charset="0"/>
              </a:rPr>
              <a:t>Goals</a:t>
            </a:r>
          </a:p>
          <a:p>
            <a:endParaRPr lang="en-AU" sz="1600" dirty="0">
              <a:latin typeface="Calibri" panose="020F0502020204030204" pitchFamily="34" charset="0"/>
              <a:cs typeface="Calibri" panose="020F0502020204030204" pitchFamily="34" charset="0"/>
            </a:endParaRPr>
          </a:p>
          <a:p>
            <a:pPr marL="50800" indent="0">
              <a:buNone/>
            </a:pPr>
            <a:r>
              <a:rPr lang="en-AU" sz="2400" dirty="0">
                <a:latin typeface="Calibri" panose="020F0502020204030204" pitchFamily="34" charset="0"/>
                <a:cs typeface="Calibri" panose="020F0502020204030204" pitchFamily="34" charset="0"/>
              </a:rPr>
              <a:t>Step 3: Add other details in (help you visualise the persona better)</a:t>
            </a:r>
          </a:p>
          <a:p>
            <a:pPr lvl="1"/>
            <a:r>
              <a:rPr lang="en-AU" sz="2000" dirty="0">
                <a:latin typeface="Calibri" panose="020F0502020204030204" pitchFamily="34" charset="0"/>
                <a:cs typeface="Calibri" panose="020F0502020204030204" pitchFamily="34" charset="0"/>
              </a:rPr>
              <a:t>names, photo, demographic information</a:t>
            </a:r>
          </a:p>
        </p:txBody>
      </p:sp>
      <p:sp>
        <p:nvSpPr>
          <p:cNvPr id="5" name="TextBox 4">
            <a:extLst>
              <a:ext uri="{FF2B5EF4-FFF2-40B4-BE49-F238E27FC236}">
                <a16:creationId xmlns:a16="http://schemas.microsoft.com/office/drawing/2014/main" id="{61497263-1FA8-4A7A-A05C-99BF23F1D81B}"/>
              </a:ext>
            </a:extLst>
          </p:cNvPr>
          <p:cNvSpPr txBox="1"/>
          <p:nvPr/>
        </p:nvSpPr>
        <p:spPr>
          <a:xfrm>
            <a:off x="0" y="6071017"/>
            <a:ext cx="6641562" cy="276999"/>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sz="1200" dirty="0"/>
              <a:t>The above steps are extracted from </a:t>
            </a:r>
            <a:r>
              <a:rPr lang="en-AU" sz="1200" b="1" i="0" u="none" strike="noStrike" dirty="0">
                <a:effectLst/>
                <a:latin typeface="Lato Extended"/>
              </a:rPr>
              <a:t>Personas (additional information) </a:t>
            </a:r>
            <a:r>
              <a:rPr lang="en-AU" sz="1200" dirty="0"/>
              <a:t>under Module on LMS</a:t>
            </a:r>
          </a:p>
        </p:txBody>
      </p:sp>
    </p:spTree>
    <p:extLst>
      <p:ext uri="{BB962C8B-B14F-4D97-AF65-F5344CB8AC3E}">
        <p14:creationId xmlns:p14="http://schemas.microsoft.com/office/powerpoint/2010/main" val="4081851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3F193-A3B5-4295-9BFF-279881C1A4DC}"/>
              </a:ext>
            </a:extLst>
          </p:cNvPr>
          <p:cNvSpPr>
            <a:spLocks noGrp="1"/>
          </p:cNvSpPr>
          <p:nvPr>
            <p:ph type="title"/>
          </p:nvPr>
        </p:nvSpPr>
        <p:spPr/>
        <p:txBody>
          <a:bodyPr/>
          <a:lstStyle/>
          <a:p>
            <a:r>
              <a:rPr lang="en-AU" dirty="0"/>
              <a:t>Tips on Persona</a:t>
            </a:r>
          </a:p>
        </p:txBody>
      </p:sp>
      <p:sp>
        <p:nvSpPr>
          <p:cNvPr id="3" name="Slide Number Placeholder 2">
            <a:extLst>
              <a:ext uri="{FF2B5EF4-FFF2-40B4-BE49-F238E27FC236}">
                <a16:creationId xmlns:a16="http://schemas.microsoft.com/office/drawing/2014/main" id="{4DB85733-2960-4D0D-9A70-C5FAEB4E42A5}"/>
              </a:ext>
            </a:extLst>
          </p:cNvPr>
          <p:cNvSpPr>
            <a:spLocks noGrp="1"/>
          </p:cNvSpPr>
          <p:nvPr>
            <p:ph type="sldNum" sz="quarter" idx="10"/>
          </p:nvPr>
        </p:nvSpPr>
        <p:spPr/>
        <p:txBody>
          <a:bodyPr/>
          <a:lstStyle/>
          <a:p>
            <a:r>
              <a:rPr lang="en-AU"/>
              <a:t>-</a:t>
            </a:r>
            <a:fld id="{E714E059-E509-4057-9854-D87D1A2F4F01}" type="slidenum">
              <a:rPr lang="en-AU" smtClean="0"/>
              <a:pPr/>
              <a:t>8</a:t>
            </a:fld>
            <a:r>
              <a:rPr lang="en-AU"/>
              <a:t>-</a:t>
            </a:r>
            <a:endParaRPr lang="en-AU" dirty="0"/>
          </a:p>
        </p:txBody>
      </p:sp>
      <p:sp>
        <p:nvSpPr>
          <p:cNvPr id="4" name="Text Placeholder 3">
            <a:extLst>
              <a:ext uri="{FF2B5EF4-FFF2-40B4-BE49-F238E27FC236}">
                <a16:creationId xmlns:a16="http://schemas.microsoft.com/office/drawing/2014/main" id="{535310CB-53C8-4064-A657-3518A8F7D404}"/>
              </a:ext>
            </a:extLst>
          </p:cNvPr>
          <p:cNvSpPr>
            <a:spLocks noGrp="1"/>
          </p:cNvSpPr>
          <p:nvPr>
            <p:ph type="body" sz="quarter" idx="11"/>
          </p:nvPr>
        </p:nvSpPr>
        <p:spPr>
          <a:xfrm>
            <a:off x="0" y="996846"/>
            <a:ext cx="9067800" cy="5307556"/>
          </a:xfrm>
        </p:spPr>
        <p:txBody>
          <a:bodyPr/>
          <a:lstStyle/>
          <a:p>
            <a:pPr marL="50800" indent="0">
              <a:buNone/>
            </a:pPr>
            <a:r>
              <a:rPr lang="en-AU" sz="2400" dirty="0">
                <a:solidFill>
                  <a:schemeClr val="tx1"/>
                </a:solidFill>
                <a:latin typeface="Calibri" panose="020F0502020204030204" pitchFamily="34" charset="0"/>
                <a:cs typeface="Calibri" panose="020F0502020204030204" pitchFamily="34" charset="0"/>
              </a:rPr>
              <a:t>Consistency between Personas &amp; Goal Model (9 Consistency Principles)</a:t>
            </a:r>
          </a:p>
          <a:p>
            <a:pPr lvl="1"/>
            <a:r>
              <a:rPr lang="en-GB" sz="2000" dirty="0">
                <a:latin typeface="Calibri" panose="020F0502020204030204" pitchFamily="34" charset="0"/>
                <a:cs typeface="Calibri" panose="020F0502020204030204" pitchFamily="34" charset="0"/>
              </a:rPr>
              <a:t>CP1: should be at least one persona for every role in the motivational model.</a:t>
            </a:r>
          </a:p>
          <a:p>
            <a:pPr lvl="1"/>
            <a:r>
              <a:rPr lang="en-GB" sz="2000" dirty="0">
                <a:latin typeface="Calibri" panose="020F0502020204030204" pitchFamily="34" charset="0"/>
                <a:cs typeface="Calibri" panose="020F0502020204030204" pitchFamily="34" charset="0"/>
              </a:rPr>
              <a:t>CP2: every persona should relate to a role in the motivational model.</a:t>
            </a:r>
            <a:endParaRPr lang="en-AU" sz="2000" dirty="0">
              <a:latin typeface="Calibri" panose="020F0502020204030204" pitchFamily="34" charset="0"/>
              <a:cs typeface="Calibri" panose="020F0502020204030204" pitchFamily="34" charset="0"/>
            </a:endParaRPr>
          </a:p>
          <a:p>
            <a:pPr marL="50800" indent="0">
              <a:buNone/>
            </a:pPr>
            <a:endParaRPr lang="en-AU" sz="2000" dirty="0">
              <a:solidFill>
                <a:srgbClr val="002060"/>
              </a:solidFill>
              <a:latin typeface="Calibri" panose="020F0502020204030204" pitchFamily="34" charset="0"/>
              <a:cs typeface="Calibri" panose="020F0502020204030204" pitchFamily="34" charset="0"/>
            </a:endParaRPr>
          </a:p>
          <a:p>
            <a:pPr marL="50800" indent="0">
              <a:buNone/>
            </a:pPr>
            <a:r>
              <a:rPr lang="en-AU" sz="2400" dirty="0">
                <a:latin typeface="Calibri" panose="020F0502020204030204" pitchFamily="34" charset="0"/>
                <a:cs typeface="Calibri" panose="020F0502020204030204" pitchFamily="34" charset="0"/>
              </a:rPr>
              <a:t>Diversity in demographics and background</a:t>
            </a:r>
          </a:p>
          <a:p>
            <a:endParaRPr lang="en-AU" sz="2400" dirty="0">
              <a:latin typeface="Calibri" panose="020F0502020204030204" pitchFamily="34" charset="0"/>
              <a:cs typeface="Calibri" panose="020F0502020204030204" pitchFamily="34" charset="0"/>
            </a:endParaRPr>
          </a:p>
          <a:p>
            <a:pPr marL="50800" indent="0">
              <a:buNone/>
            </a:pPr>
            <a:r>
              <a:rPr lang="en-GB" sz="2400" dirty="0">
                <a:latin typeface="Calibri" panose="020F0502020204030204" pitchFamily="34" charset="0"/>
                <a:cs typeface="Calibri" panose="020F0502020204030204" pitchFamily="34" charset="0"/>
              </a:rPr>
              <a:t>Keep it focused</a:t>
            </a:r>
          </a:p>
          <a:p>
            <a:pPr lvl="1"/>
            <a:r>
              <a:rPr lang="en-GB" sz="2000" dirty="0">
                <a:latin typeface="Calibri" panose="020F0502020204030204" pitchFamily="34" charset="0"/>
                <a:cs typeface="Calibri" panose="020F0502020204030204" pitchFamily="34" charset="0"/>
              </a:rPr>
              <a:t>on the users’ motivation and frustration, NOT developers/designers</a:t>
            </a:r>
          </a:p>
          <a:p>
            <a:pPr lvl="1"/>
            <a:r>
              <a:rPr lang="en-GB" sz="2000" dirty="0">
                <a:latin typeface="Calibri" panose="020F0502020204030204" pitchFamily="34" charset="0"/>
                <a:cs typeface="Calibri" panose="020F0502020204030204" pitchFamily="34" charset="0"/>
              </a:rPr>
              <a:t>on the goals that your system can directly help with</a:t>
            </a:r>
          </a:p>
          <a:p>
            <a:pPr marL="50800" indent="0">
              <a:buNone/>
            </a:pPr>
            <a:endParaRPr lang="en-AU" sz="2400" dirty="0">
              <a:latin typeface="Calibri" panose="020F0502020204030204" pitchFamily="34" charset="0"/>
              <a:cs typeface="Calibri" panose="020F0502020204030204" pitchFamily="34" charset="0"/>
            </a:endParaRPr>
          </a:p>
          <a:p>
            <a:pPr marL="50800" indent="0">
              <a:buNone/>
            </a:pPr>
            <a:r>
              <a:rPr lang="en-AU" sz="2400" dirty="0">
                <a:latin typeface="Calibri" panose="020F0502020204030204" pitchFamily="34" charset="0"/>
                <a:cs typeface="Calibri" panose="020F0502020204030204" pitchFamily="34" charset="0"/>
              </a:rPr>
              <a:t>Don’t use real people’s photo (</a:t>
            </a:r>
            <a:r>
              <a:rPr lang="en-AU" sz="2000" dirty="0">
                <a:latin typeface="Calibri" panose="020F0502020204030204" pitchFamily="34" charset="0"/>
                <a:cs typeface="Calibri" panose="020F0502020204030204" pitchFamily="34" charset="0"/>
                <a:hlinkClick r:id="rId3"/>
              </a:rPr>
              <a:t>https://thispersondoesnotexist.com/</a:t>
            </a:r>
            <a:r>
              <a:rPr lang="en-AU" sz="2000" dirty="0">
                <a:latin typeface="Calibri" panose="020F0502020204030204" pitchFamily="34" charset="0"/>
                <a:cs typeface="Calibri" panose="020F0502020204030204" pitchFamily="34" charset="0"/>
              </a:rPr>
              <a:t>)</a:t>
            </a:r>
          </a:p>
          <a:p>
            <a:pPr marL="533400" lvl="1" indent="0">
              <a:buNone/>
            </a:pPr>
            <a:endParaRPr lang="en-AU" dirty="0"/>
          </a:p>
        </p:txBody>
      </p:sp>
    </p:spTree>
    <p:extLst>
      <p:ext uri="{BB962C8B-B14F-4D97-AF65-F5344CB8AC3E}">
        <p14:creationId xmlns:p14="http://schemas.microsoft.com/office/powerpoint/2010/main" val="661903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E2F82-3855-422F-AAB4-92A37D5A37D7}"/>
              </a:ext>
            </a:extLst>
          </p:cNvPr>
          <p:cNvSpPr>
            <a:spLocks noGrp="1"/>
          </p:cNvSpPr>
          <p:nvPr>
            <p:ph type="title"/>
          </p:nvPr>
        </p:nvSpPr>
        <p:spPr/>
        <p:txBody>
          <a:bodyPr/>
          <a:lstStyle/>
          <a:p>
            <a:r>
              <a:rPr lang="en-AU" dirty="0"/>
              <a:t>Team work</a:t>
            </a:r>
          </a:p>
        </p:txBody>
      </p:sp>
      <p:sp>
        <p:nvSpPr>
          <p:cNvPr id="3" name="Slide Number Placeholder 2">
            <a:extLst>
              <a:ext uri="{FF2B5EF4-FFF2-40B4-BE49-F238E27FC236}">
                <a16:creationId xmlns:a16="http://schemas.microsoft.com/office/drawing/2014/main" id="{5248AFD9-7151-42AD-A2A3-2DC2E14B06A0}"/>
              </a:ext>
            </a:extLst>
          </p:cNvPr>
          <p:cNvSpPr>
            <a:spLocks noGrp="1"/>
          </p:cNvSpPr>
          <p:nvPr>
            <p:ph type="sldNum" sz="quarter" idx="10"/>
          </p:nvPr>
        </p:nvSpPr>
        <p:spPr/>
        <p:txBody>
          <a:bodyPr/>
          <a:lstStyle/>
          <a:p>
            <a:r>
              <a:rPr lang="en-AU"/>
              <a:t>-</a:t>
            </a:r>
            <a:fld id="{E714E059-E509-4057-9854-D87D1A2F4F01}" type="slidenum">
              <a:rPr lang="en-AU" smtClean="0"/>
              <a:pPr/>
              <a:t>9</a:t>
            </a:fld>
            <a:r>
              <a:rPr lang="en-AU"/>
              <a:t>-</a:t>
            </a:r>
            <a:endParaRPr lang="en-AU" dirty="0"/>
          </a:p>
        </p:txBody>
      </p:sp>
      <p:sp>
        <p:nvSpPr>
          <p:cNvPr id="4" name="Text Placeholder 3">
            <a:extLst>
              <a:ext uri="{FF2B5EF4-FFF2-40B4-BE49-F238E27FC236}">
                <a16:creationId xmlns:a16="http://schemas.microsoft.com/office/drawing/2014/main" id="{4C155AB4-A35A-4095-971D-4FDA29874B69}"/>
              </a:ext>
            </a:extLst>
          </p:cNvPr>
          <p:cNvSpPr>
            <a:spLocks noGrp="1"/>
          </p:cNvSpPr>
          <p:nvPr>
            <p:ph type="body" sz="quarter" idx="11"/>
          </p:nvPr>
        </p:nvSpPr>
        <p:spPr>
          <a:xfrm>
            <a:off x="0" y="1361231"/>
            <a:ext cx="9144000" cy="5102431"/>
          </a:xfrm>
        </p:spPr>
        <p:txBody>
          <a:bodyPr/>
          <a:lstStyle/>
          <a:p>
            <a:pPr marL="508000" indent="-457200">
              <a:buAutoNum type="arabicPeriod"/>
            </a:pPr>
            <a:r>
              <a:rPr lang="en-AU" sz="2400" dirty="0">
                <a:latin typeface="Calibri" panose="020F0502020204030204" pitchFamily="34" charset="0"/>
                <a:cs typeface="Calibri" panose="020F0502020204030204" pitchFamily="34" charset="0"/>
              </a:rPr>
              <a:t>Agree on the tool </a:t>
            </a:r>
          </a:p>
          <a:p>
            <a:pPr marL="517525" indent="0">
              <a:buNone/>
            </a:pPr>
            <a:r>
              <a:rPr lang="en-AU" sz="1800" dirty="0">
                <a:latin typeface="Calibri" panose="020F0502020204030204" pitchFamily="34" charset="0"/>
                <a:cs typeface="Calibri" panose="020F0502020204030204" pitchFamily="34" charset="0"/>
                <a:hlinkClick r:id="rId2"/>
              </a:rPr>
              <a:t>https://cis-projects.github.io/project_based_course_notes/topics/personas_tools.html</a:t>
            </a:r>
            <a:r>
              <a:rPr lang="en-AU" sz="1800" dirty="0">
                <a:latin typeface="Calibri" panose="020F0502020204030204" pitchFamily="34" charset="0"/>
                <a:cs typeface="Calibri" panose="020F0502020204030204" pitchFamily="34" charset="0"/>
              </a:rPr>
              <a:t> </a:t>
            </a:r>
          </a:p>
          <a:p>
            <a:pPr marL="517525" indent="-466725">
              <a:buNone/>
            </a:pPr>
            <a:r>
              <a:rPr lang="en-AU" sz="2400" dirty="0">
                <a:latin typeface="Calibri" panose="020F0502020204030204" pitchFamily="34" charset="0"/>
                <a:cs typeface="Calibri" panose="020F0502020204030204" pitchFamily="34" charset="0"/>
              </a:rPr>
              <a:t>2.	Decide + assign personas to different team members (work parallel)</a:t>
            </a:r>
          </a:p>
          <a:p>
            <a:pPr marL="517525" indent="-466725">
              <a:buNone/>
            </a:pPr>
            <a:r>
              <a:rPr lang="en-AU" sz="2400" dirty="0">
                <a:latin typeface="Calibri" panose="020F0502020204030204" pitchFamily="34" charset="0"/>
                <a:cs typeface="Calibri" panose="020F0502020204030204" pitchFamily="34" charset="0"/>
              </a:rPr>
              <a:t>3.	Create personas</a:t>
            </a:r>
          </a:p>
          <a:p>
            <a:pPr marL="517525" indent="-466725">
              <a:buNone/>
            </a:pPr>
            <a:r>
              <a:rPr lang="en-AU" sz="2400" dirty="0">
                <a:latin typeface="Calibri" panose="020F0502020204030204" pitchFamily="34" charset="0"/>
                <a:cs typeface="Calibri" panose="020F0502020204030204" pitchFamily="34" charset="0"/>
              </a:rPr>
              <a:t>4. 	Upload to Confluence</a:t>
            </a:r>
          </a:p>
          <a:p>
            <a:pPr marL="517525" indent="-466725">
              <a:buAutoNum type="arabicPeriod" startAt="5"/>
            </a:pPr>
            <a:r>
              <a:rPr lang="en-AU" sz="2400" dirty="0">
                <a:latin typeface="Calibri" panose="020F0502020204030204" pitchFamily="34" charset="0"/>
                <a:cs typeface="Calibri" panose="020F0502020204030204" pitchFamily="34" charset="0"/>
              </a:rPr>
              <a:t>Feedback: </a:t>
            </a:r>
          </a:p>
          <a:p>
            <a:pPr lvl="1"/>
            <a:r>
              <a:rPr lang="en-GB" sz="2000" b="0" i="0" dirty="0">
                <a:solidFill>
                  <a:srgbClr val="24292F"/>
                </a:solidFill>
                <a:effectLst/>
                <a:latin typeface="Calibri" panose="020F0502020204030204" pitchFamily="34" charset="0"/>
                <a:cs typeface="Calibri" panose="020F0502020204030204" pitchFamily="34" charset="0"/>
              </a:rPr>
              <a:t>Each </a:t>
            </a:r>
            <a:r>
              <a:rPr lang="en-AU" sz="2000" dirty="0">
                <a:latin typeface="Calibri" panose="020F0502020204030204" pitchFamily="34" charset="0"/>
                <a:cs typeface="Calibri" panose="020F0502020204030204" pitchFamily="34" charset="0"/>
              </a:rPr>
              <a:t>team member should feedback at least once on each other persona uploaded to Confluence</a:t>
            </a:r>
            <a:endParaRPr lang="en-GB" sz="2000" b="0" i="0" dirty="0">
              <a:solidFill>
                <a:srgbClr val="24292F"/>
              </a:solidFill>
              <a:effectLst/>
              <a:latin typeface="Calibri" panose="020F0502020204030204" pitchFamily="34" charset="0"/>
              <a:cs typeface="Calibri" panose="020F0502020204030204" pitchFamily="34" charset="0"/>
            </a:endParaRPr>
          </a:p>
          <a:p>
            <a:pPr lvl="1"/>
            <a:r>
              <a:rPr lang="en-GB" sz="2000" b="0" i="0" dirty="0">
                <a:solidFill>
                  <a:srgbClr val="24292F"/>
                </a:solidFill>
                <a:effectLst/>
                <a:latin typeface="Calibri" panose="020F0502020204030204" pitchFamily="34" charset="0"/>
                <a:cs typeface="Calibri" panose="020F0502020204030204" pitchFamily="34" charset="0"/>
              </a:rPr>
              <a:t>Feedback must be provided on Confluence page </a:t>
            </a:r>
            <a:r>
              <a:rPr lang="en-GB" sz="2000" b="1" i="0" dirty="0">
                <a:solidFill>
                  <a:srgbClr val="24292F"/>
                </a:solidFill>
                <a:effectLst/>
                <a:latin typeface="Calibri" panose="020F0502020204030204" pitchFamily="34" charset="0"/>
                <a:cs typeface="Calibri" panose="020F0502020204030204" pitchFamily="34" charset="0"/>
              </a:rPr>
              <a:t>as comments</a:t>
            </a:r>
          </a:p>
          <a:p>
            <a:pPr lvl="1"/>
            <a:r>
              <a:rPr lang="en-GB" sz="2000" b="0" i="0" dirty="0">
                <a:solidFill>
                  <a:srgbClr val="24292F"/>
                </a:solidFill>
                <a:effectLst/>
                <a:latin typeface="Calibri" panose="020F0502020204030204" pitchFamily="34" charset="0"/>
                <a:cs typeface="Calibri" panose="020F0502020204030204" pitchFamily="34" charset="0"/>
              </a:rPr>
              <a:t>Once feedback is provided, rework your personas and update them on Confluence.</a:t>
            </a:r>
            <a:endParaRPr lang="en-AU"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52693223"/>
      </p:ext>
    </p:extLst>
  </p:cSld>
  <p:clrMapOvr>
    <a:masterClrMapping/>
  </p:clrMapOvr>
</p:sld>
</file>

<file path=ppt/theme/theme1.xml><?xml version="1.0" encoding="utf-8"?>
<a:theme xmlns:a="http://schemas.openxmlformats.org/drawingml/2006/main" name="UniMelb">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819</TotalTime>
  <Words>926</Words>
  <Application>Microsoft Office PowerPoint</Application>
  <PresentationFormat>On-screen Show (4:3)</PresentationFormat>
  <Paragraphs>101</Paragraphs>
  <Slides>10</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Lato Extended</vt:lpstr>
      <vt:lpstr>LatoWeb</vt:lpstr>
      <vt:lpstr>Arial</vt:lpstr>
      <vt:lpstr>Calibri</vt:lpstr>
      <vt:lpstr>UniMelb</vt:lpstr>
      <vt:lpstr>SWEN90009  Software Requirements Analysis</vt:lpstr>
      <vt:lpstr>PowerPoint Presentation</vt:lpstr>
      <vt:lpstr>Recap</vt:lpstr>
      <vt:lpstr>Agenda</vt:lpstr>
      <vt:lpstr>Persona</vt:lpstr>
      <vt:lpstr>Persona</vt:lpstr>
      <vt:lpstr>How to create Personas</vt:lpstr>
      <vt:lpstr>Tips on Persona</vt:lpstr>
      <vt:lpstr>Team work</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SWEN90016  Software Processes &amp; Project Management</dc:title>
  <dc:creator>Rachelle Bosua</dc:creator>
  <cp:lastModifiedBy>Haoxin Li</cp:lastModifiedBy>
  <cp:revision>60</cp:revision>
  <dcterms:created xsi:type="dcterms:W3CDTF">2017-03-05T09:26:02Z</dcterms:created>
  <dcterms:modified xsi:type="dcterms:W3CDTF">2022-03-29T10:59:27Z</dcterms:modified>
</cp:coreProperties>
</file>