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410" r:id="rId2"/>
    <p:sldId id="420" r:id="rId3"/>
    <p:sldId id="280" r:id="rId4"/>
    <p:sldId id="394" r:id="rId5"/>
    <p:sldId id="402" r:id="rId6"/>
    <p:sldId id="399" r:id="rId7"/>
    <p:sldId id="380" r:id="rId8"/>
    <p:sldId id="422" r:id="rId9"/>
    <p:sldId id="390" r:id="rId10"/>
    <p:sldId id="400" r:id="rId11"/>
    <p:sldId id="421" r:id="rId12"/>
    <p:sldId id="401" r:id="rId13"/>
    <p:sldId id="366" r:id="rId14"/>
    <p:sldId id="393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ileen O'Callaghan" initials="EO" lastIdx="3" clrIdx="0">
    <p:extLst>
      <p:ext uri="{19B8F6BF-5375-455C-9EA6-DF929625EA0E}">
        <p15:presenceInfo xmlns:p15="http://schemas.microsoft.com/office/powerpoint/2012/main" userId="34547789174ba26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BAFF"/>
    <a:srgbClr val="9FCCFF"/>
    <a:srgbClr val="7FADE3"/>
    <a:srgbClr val="4A9E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B19F26-3906-4645-83F3-1F7C63B48D76}" v="194" dt="2022-03-20T08:48:31.8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22" autoAdjust="0"/>
    <p:restoredTop sz="84900" autoAdjust="0"/>
  </p:normalViewPr>
  <p:slideViewPr>
    <p:cSldViewPr snapToGrid="0" snapToObjects="1" showGuides="1">
      <p:cViewPr varScale="1">
        <p:scale>
          <a:sx n="53" d="100"/>
          <a:sy n="53" d="100"/>
        </p:scale>
        <p:origin x="1756" y="52"/>
      </p:cViewPr>
      <p:guideLst>
        <p:guide orient="horz" pos="2160"/>
        <p:guide pos="2880"/>
      </p:guideLst>
    </p:cSldViewPr>
  </p:slideViewPr>
  <p:notesTextViewPr>
    <p:cViewPr>
      <p:scale>
        <a:sx n="120" d="100"/>
        <a:sy n="120" d="100"/>
      </p:scale>
      <p:origin x="0" y="0"/>
    </p:cViewPr>
  </p:notesTextViewPr>
  <p:sorterViewPr>
    <p:cViewPr>
      <p:scale>
        <a:sx n="75" d="100"/>
        <a:sy n="75" d="100"/>
      </p:scale>
      <p:origin x="0" y="-1518"/>
    </p:cViewPr>
  </p:sorterViewPr>
  <p:notesViewPr>
    <p:cSldViewPr snapToGrid="0" snapToObjects="1">
      <p:cViewPr>
        <p:scale>
          <a:sx n="125" d="100"/>
          <a:sy n="125" d="100"/>
        </p:scale>
        <p:origin x="2072" y="-10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ileen O'Callaghan" userId="54f46cf0-fa08-4f4b-9692-b86f76c3d2aa" providerId="ADAL" clId="{BDB19F26-3906-4645-83F3-1F7C63B48D76}"/>
    <pc:docChg chg="undo custSel addSld delSld modSld sldOrd">
      <pc:chgData name="Eileen O'Callaghan" userId="54f46cf0-fa08-4f4b-9692-b86f76c3d2aa" providerId="ADAL" clId="{BDB19F26-3906-4645-83F3-1F7C63B48D76}" dt="2022-03-20T08:51:02.737" v="1599" actId="207"/>
      <pc:docMkLst>
        <pc:docMk/>
      </pc:docMkLst>
      <pc:sldChg chg="addSp delSp del mod">
        <pc:chgData name="Eileen O'Callaghan" userId="54f46cf0-fa08-4f4b-9692-b86f76c3d2aa" providerId="ADAL" clId="{BDB19F26-3906-4645-83F3-1F7C63B48D76}" dt="2022-03-20T06:28:10.811" v="19" actId="2696"/>
        <pc:sldMkLst>
          <pc:docMk/>
          <pc:sldMk cId="2601183941" sldId="256"/>
        </pc:sldMkLst>
        <pc:spChg chg="add del">
          <ac:chgData name="Eileen O'Callaghan" userId="54f46cf0-fa08-4f4b-9692-b86f76c3d2aa" providerId="ADAL" clId="{BDB19F26-3906-4645-83F3-1F7C63B48D76}" dt="2022-03-20T06:27:05.754" v="1" actId="22"/>
          <ac:spMkLst>
            <pc:docMk/>
            <pc:sldMk cId="2601183941" sldId="256"/>
            <ac:spMk id="5" creationId="{16F2104C-A15D-4699-B3A7-2E316A33A4A6}"/>
          </ac:spMkLst>
        </pc:spChg>
      </pc:sldChg>
      <pc:sldChg chg="addSp delSp modSp mod delAnim modAnim modNotesTx">
        <pc:chgData name="Eileen O'Callaghan" userId="54f46cf0-fa08-4f4b-9692-b86f76c3d2aa" providerId="ADAL" clId="{BDB19F26-3906-4645-83F3-1F7C63B48D76}" dt="2022-03-20T08:41:58.174" v="1471" actId="20577"/>
        <pc:sldMkLst>
          <pc:docMk/>
          <pc:sldMk cId="424781290" sldId="280"/>
        </pc:sldMkLst>
        <pc:spChg chg="mod">
          <ac:chgData name="Eileen O'Callaghan" userId="54f46cf0-fa08-4f4b-9692-b86f76c3d2aa" providerId="ADAL" clId="{BDB19F26-3906-4645-83F3-1F7C63B48D76}" dt="2022-03-20T07:03:30.606" v="200" actId="20577"/>
          <ac:spMkLst>
            <pc:docMk/>
            <pc:sldMk cId="424781290" sldId="280"/>
            <ac:spMk id="2" creationId="{00000000-0000-0000-0000-000000000000}"/>
          </ac:spMkLst>
        </pc:spChg>
        <pc:spChg chg="mod">
          <ac:chgData name="Eileen O'Callaghan" userId="54f46cf0-fa08-4f4b-9692-b86f76c3d2aa" providerId="ADAL" clId="{BDB19F26-3906-4645-83F3-1F7C63B48D76}" dt="2022-03-20T07:10:10.310" v="277" actId="1076"/>
          <ac:spMkLst>
            <pc:docMk/>
            <pc:sldMk cId="424781290" sldId="280"/>
            <ac:spMk id="4" creationId="{00000000-0000-0000-0000-000000000000}"/>
          </ac:spMkLst>
        </pc:spChg>
        <pc:spChg chg="del mod">
          <ac:chgData name="Eileen O'Callaghan" userId="54f46cf0-fa08-4f4b-9692-b86f76c3d2aa" providerId="ADAL" clId="{BDB19F26-3906-4645-83F3-1F7C63B48D76}" dt="2022-03-20T07:04:07.154" v="205" actId="478"/>
          <ac:spMkLst>
            <pc:docMk/>
            <pc:sldMk cId="424781290" sldId="280"/>
            <ac:spMk id="5" creationId="{9E8C2AB7-FBC7-4852-98A4-6E0DEDF8B403}"/>
          </ac:spMkLst>
        </pc:spChg>
        <pc:spChg chg="mod topLvl">
          <ac:chgData name="Eileen O'Callaghan" userId="54f46cf0-fa08-4f4b-9692-b86f76c3d2aa" providerId="ADAL" clId="{BDB19F26-3906-4645-83F3-1F7C63B48D76}" dt="2022-03-20T07:07:10.346" v="240" actId="1076"/>
          <ac:spMkLst>
            <pc:docMk/>
            <pc:sldMk cId="424781290" sldId="280"/>
            <ac:spMk id="6" creationId="{49844859-8BB2-4838-A9D4-C65C8C4B4FB4}"/>
          </ac:spMkLst>
        </pc:spChg>
        <pc:spChg chg="del mod topLvl">
          <ac:chgData name="Eileen O'Callaghan" userId="54f46cf0-fa08-4f4b-9692-b86f76c3d2aa" providerId="ADAL" clId="{BDB19F26-3906-4645-83F3-1F7C63B48D76}" dt="2022-03-20T07:06:11.387" v="230" actId="478"/>
          <ac:spMkLst>
            <pc:docMk/>
            <pc:sldMk cId="424781290" sldId="280"/>
            <ac:spMk id="7" creationId="{CC561CAB-DFA5-40DD-AC21-0A35028DEDF9}"/>
          </ac:spMkLst>
        </pc:spChg>
        <pc:spChg chg="mod ord">
          <ac:chgData name="Eileen O'Callaghan" userId="54f46cf0-fa08-4f4b-9692-b86f76c3d2aa" providerId="ADAL" clId="{BDB19F26-3906-4645-83F3-1F7C63B48D76}" dt="2022-03-20T07:48:28.477" v="789" actId="166"/>
          <ac:spMkLst>
            <pc:docMk/>
            <pc:sldMk cId="424781290" sldId="280"/>
            <ac:spMk id="9" creationId="{5221D3C0-8C3D-48AF-88DB-AB9F0D2C76EE}"/>
          </ac:spMkLst>
        </pc:spChg>
        <pc:spChg chg="mod">
          <ac:chgData name="Eileen O'Callaghan" userId="54f46cf0-fa08-4f4b-9692-b86f76c3d2aa" providerId="ADAL" clId="{BDB19F26-3906-4645-83F3-1F7C63B48D76}" dt="2022-03-20T07:13:14.536" v="302" actId="207"/>
          <ac:spMkLst>
            <pc:docMk/>
            <pc:sldMk cId="424781290" sldId="280"/>
            <ac:spMk id="10" creationId="{607E844D-EB8E-49E4-9FCD-8E2F3A71833B}"/>
          </ac:spMkLst>
        </pc:spChg>
        <pc:spChg chg="add mod">
          <ac:chgData name="Eileen O'Callaghan" userId="54f46cf0-fa08-4f4b-9692-b86f76c3d2aa" providerId="ADAL" clId="{BDB19F26-3906-4645-83F3-1F7C63B48D76}" dt="2022-03-20T07:10:07.119" v="276" actId="1076"/>
          <ac:spMkLst>
            <pc:docMk/>
            <pc:sldMk cId="424781290" sldId="280"/>
            <ac:spMk id="11" creationId="{311B5C64-DB26-4560-B748-B36E85693C76}"/>
          </ac:spMkLst>
        </pc:spChg>
        <pc:spChg chg="mod topLvl">
          <ac:chgData name="Eileen O'Callaghan" userId="54f46cf0-fa08-4f4b-9692-b86f76c3d2aa" providerId="ADAL" clId="{BDB19F26-3906-4645-83F3-1F7C63B48D76}" dt="2022-03-20T07:06:51.647" v="237" actId="1076"/>
          <ac:spMkLst>
            <pc:docMk/>
            <pc:sldMk cId="424781290" sldId="280"/>
            <ac:spMk id="13" creationId="{BDEA5E4B-541E-419D-94A8-6EA3257759F8}"/>
          </ac:spMkLst>
        </pc:spChg>
        <pc:spChg chg="del mod topLvl">
          <ac:chgData name="Eileen O'Callaghan" userId="54f46cf0-fa08-4f4b-9692-b86f76c3d2aa" providerId="ADAL" clId="{BDB19F26-3906-4645-83F3-1F7C63B48D76}" dt="2022-03-20T07:06:19.889" v="232" actId="478"/>
          <ac:spMkLst>
            <pc:docMk/>
            <pc:sldMk cId="424781290" sldId="280"/>
            <ac:spMk id="14" creationId="{AE32C7CF-6AE8-4256-A8E4-58B82D84A7DA}"/>
          </ac:spMkLst>
        </pc:spChg>
        <pc:spChg chg="add mod">
          <ac:chgData name="Eileen O'Callaghan" userId="54f46cf0-fa08-4f4b-9692-b86f76c3d2aa" providerId="ADAL" clId="{BDB19F26-3906-4645-83F3-1F7C63B48D76}" dt="2022-03-20T07:15:40.972" v="355" actId="20577"/>
          <ac:spMkLst>
            <pc:docMk/>
            <pc:sldMk cId="424781290" sldId="280"/>
            <ac:spMk id="16" creationId="{AFB7D7C2-B2DF-4782-950C-D92E9F7EF705}"/>
          </ac:spMkLst>
        </pc:spChg>
        <pc:spChg chg="add del mod">
          <ac:chgData name="Eileen O'Callaghan" userId="54f46cf0-fa08-4f4b-9692-b86f76c3d2aa" providerId="ADAL" clId="{BDB19F26-3906-4645-83F3-1F7C63B48D76}" dt="2022-03-20T07:04:13.243" v="206" actId="478"/>
          <ac:spMkLst>
            <pc:docMk/>
            <pc:sldMk cId="424781290" sldId="280"/>
            <ac:spMk id="17" creationId="{401DC33F-ABF6-4147-A67D-D1D5073729F2}"/>
          </ac:spMkLst>
        </pc:spChg>
        <pc:spChg chg="add mod">
          <ac:chgData name="Eileen O'Callaghan" userId="54f46cf0-fa08-4f4b-9692-b86f76c3d2aa" providerId="ADAL" clId="{BDB19F26-3906-4645-83F3-1F7C63B48D76}" dt="2022-03-20T07:48:17.307" v="787" actId="20577"/>
          <ac:spMkLst>
            <pc:docMk/>
            <pc:sldMk cId="424781290" sldId="280"/>
            <ac:spMk id="21" creationId="{38131BC1-62B1-4F2E-B14D-57A36EE328A8}"/>
          </ac:spMkLst>
        </pc:spChg>
        <pc:grpChg chg="del mod">
          <ac:chgData name="Eileen O'Callaghan" userId="54f46cf0-fa08-4f4b-9692-b86f76c3d2aa" providerId="ADAL" clId="{BDB19F26-3906-4645-83F3-1F7C63B48D76}" dt="2022-03-20T07:06:11.387" v="230" actId="478"/>
          <ac:grpSpMkLst>
            <pc:docMk/>
            <pc:sldMk cId="424781290" sldId="280"/>
            <ac:grpSpMk id="8" creationId="{872042B8-02A7-42D6-9FD5-D9114CB99608}"/>
          </ac:grpSpMkLst>
        </pc:grpChg>
        <pc:grpChg chg="add del mod">
          <ac:chgData name="Eileen O'Callaghan" userId="54f46cf0-fa08-4f4b-9692-b86f76c3d2aa" providerId="ADAL" clId="{BDB19F26-3906-4645-83F3-1F7C63B48D76}" dt="2022-03-20T07:06:19.889" v="232" actId="478"/>
          <ac:grpSpMkLst>
            <pc:docMk/>
            <pc:sldMk cId="424781290" sldId="280"/>
            <ac:grpSpMk id="12" creationId="{149360FD-DAB3-4AC5-A724-F977BBA7600F}"/>
          </ac:grpSpMkLst>
        </pc:grpChg>
        <pc:picChg chg="add del mod">
          <ac:chgData name="Eileen O'Callaghan" userId="54f46cf0-fa08-4f4b-9692-b86f76c3d2aa" providerId="ADAL" clId="{BDB19F26-3906-4645-83F3-1F7C63B48D76}" dt="2022-03-20T07:08:11.877" v="245" actId="478"/>
          <ac:picMkLst>
            <pc:docMk/>
            <pc:sldMk cId="424781290" sldId="280"/>
            <ac:picMk id="19" creationId="{E2D7511B-B4EE-4E85-8BE0-F3CAA6C74DE7}"/>
          </ac:picMkLst>
        </pc:picChg>
        <pc:picChg chg="add mod">
          <ac:chgData name="Eileen O'Callaghan" userId="54f46cf0-fa08-4f4b-9692-b86f76c3d2aa" providerId="ADAL" clId="{BDB19F26-3906-4645-83F3-1F7C63B48D76}" dt="2022-03-20T07:41:31.923" v="707" actId="1076"/>
          <ac:picMkLst>
            <pc:docMk/>
            <pc:sldMk cId="424781290" sldId="280"/>
            <ac:picMk id="23" creationId="{FABB7B03-1C77-45FA-9205-051013FD618C}"/>
          </ac:picMkLst>
        </pc:picChg>
      </pc:sldChg>
      <pc:sldChg chg="addSp delSp modSp mod ord modNotesTx">
        <pc:chgData name="Eileen O'Callaghan" userId="54f46cf0-fa08-4f4b-9692-b86f76c3d2aa" providerId="ADAL" clId="{BDB19F26-3906-4645-83F3-1F7C63B48D76}" dt="2022-03-20T08:22:33.522" v="1375" actId="20577"/>
        <pc:sldMkLst>
          <pc:docMk/>
          <pc:sldMk cId="3489811080" sldId="380"/>
        </pc:sldMkLst>
        <pc:spChg chg="mod">
          <ac:chgData name="Eileen O'Callaghan" userId="54f46cf0-fa08-4f4b-9692-b86f76c3d2aa" providerId="ADAL" clId="{BDB19F26-3906-4645-83F3-1F7C63B48D76}" dt="2022-03-20T08:22:33.522" v="1375" actId="20577"/>
          <ac:spMkLst>
            <pc:docMk/>
            <pc:sldMk cId="3489811080" sldId="380"/>
            <ac:spMk id="2" creationId="{D663D08E-5147-451B-A00E-53CAFF8BDC0D}"/>
          </ac:spMkLst>
        </pc:spChg>
        <pc:spChg chg="del mod">
          <ac:chgData name="Eileen O'Callaghan" userId="54f46cf0-fa08-4f4b-9692-b86f76c3d2aa" providerId="ADAL" clId="{BDB19F26-3906-4645-83F3-1F7C63B48D76}" dt="2022-03-20T07:53:27.821" v="825" actId="478"/>
          <ac:spMkLst>
            <pc:docMk/>
            <pc:sldMk cId="3489811080" sldId="380"/>
            <ac:spMk id="4" creationId="{D8DF0FFF-87B6-43C7-8F0D-76CD17A2E58F}"/>
          </ac:spMkLst>
        </pc:spChg>
        <pc:spChg chg="del">
          <ac:chgData name="Eileen O'Callaghan" userId="54f46cf0-fa08-4f4b-9692-b86f76c3d2aa" providerId="ADAL" clId="{BDB19F26-3906-4645-83F3-1F7C63B48D76}" dt="2022-03-20T07:40:22.055" v="697" actId="478"/>
          <ac:spMkLst>
            <pc:docMk/>
            <pc:sldMk cId="3489811080" sldId="380"/>
            <ac:spMk id="7" creationId="{2FC48FF3-91F0-4C7C-A258-5335798AECCC}"/>
          </ac:spMkLst>
        </pc:spChg>
        <pc:spChg chg="add mod">
          <ac:chgData name="Eileen O'Callaghan" userId="54f46cf0-fa08-4f4b-9692-b86f76c3d2aa" providerId="ADAL" clId="{BDB19F26-3906-4645-83F3-1F7C63B48D76}" dt="2022-03-20T07:50:48.981" v="797" actId="14100"/>
          <ac:spMkLst>
            <pc:docMk/>
            <pc:sldMk cId="3489811080" sldId="380"/>
            <ac:spMk id="8" creationId="{E1EA6B0D-DC4F-4389-A3E5-F707CAE007DB}"/>
          </ac:spMkLst>
        </pc:spChg>
        <pc:spChg chg="del">
          <ac:chgData name="Eileen O'Callaghan" userId="54f46cf0-fa08-4f4b-9692-b86f76c3d2aa" providerId="ADAL" clId="{BDB19F26-3906-4645-83F3-1F7C63B48D76}" dt="2022-03-20T07:51:51.259" v="811" actId="478"/>
          <ac:spMkLst>
            <pc:docMk/>
            <pc:sldMk cId="3489811080" sldId="380"/>
            <ac:spMk id="10" creationId="{ABBC5E22-449E-4E7E-B9FF-A289457862BF}"/>
          </ac:spMkLst>
        </pc:spChg>
        <pc:spChg chg="add del mod">
          <ac:chgData name="Eileen O'Callaghan" userId="54f46cf0-fa08-4f4b-9692-b86f76c3d2aa" providerId="ADAL" clId="{BDB19F26-3906-4645-83F3-1F7C63B48D76}" dt="2022-03-20T07:53:06.042" v="822" actId="478"/>
          <ac:spMkLst>
            <pc:docMk/>
            <pc:sldMk cId="3489811080" sldId="380"/>
            <ac:spMk id="11" creationId="{1B318A50-3EA8-4A9C-AD03-5886C9D8E256}"/>
          </ac:spMkLst>
        </pc:spChg>
        <pc:spChg chg="add del mod">
          <ac:chgData name="Eileen O'Callaghan" userId="54f46cf0-fa08-4f4b-9692-b86f76c3d2aa" providerId="ADAL" clId="{BDB19F26-3906-4645-83F3-1F7C63B48D76}" dt="2022-03-20T07:52:31.488" v="818" actId="478"/>
          <ac:spMkLst>
            <pc:docMk/>
            <pc:sldMk cId="3489811080" sldId="380"/>
            <ac:spMk id="12" creationId="{3F22F76A-9550-474A-A296-1D8C11988FD1}"/>
          </ac:spMkLst>
        </pc:spChg>
        <pc:spChg chg="add mod">
          <ac:chgData name="Eileen O'Callaghan" userId="54f46cf0-fa08-4f4b-9692-b86f76c3d2aa" providerId="ADAL" clId="{BDB19F26-3906-4645-83F3-1F7C63B48D76}" dt="2022-03-20T07:56:12.205" v="849" actId="20577"/>
          <ac:spMkLst>
            <pc:docMk/>
            <pc:sldMk cId="3489811080" sldId="380"/>
            <ac:spMk id="14" creationId="{5D884619-3209-4D63-B170-75E4615821A1}"/>
          </ac:spMkLst>
        </pc:spChg>
        <pc:spChg chg="add mod">
          <ac:chgData name="Eileen O'Callaghan" userId="54f46cf0-fa08-4f4b-9692-b86f76c3d2aa" providerId="ADAL" clId="{BDB19F26-3906-4645-83F3-1F7C63B48D76}" dt="2022-03-20T07:57:46.091" v="860" actId="1076"/>
          <ac:spMkLst>
            <pc:docMk/>
            <pc:sldMk cId="3489811080" sldId="380"/>
            <ac:spMk id="16" creationId="{29165236-94B6-4E04-A154-9A79F051C1EA}"/>
          </ac:spMkLst>
        </pc:spChg>
        <pc:graphicFrameChg chg="add del mod modGraphic">
          <ac:chgData name="Eileen O'Callaghan" userId="54f46cf0-fa08-4f4b-9692-b86f76c3d2aa" providerId="ADAL" clId="{BDB19F26-3906-4645-83F3-1F7C63B48D76}" dt="2022-03-20T07:56:18.104" v="850" actId="1076"/>
          <ac:graphicFrameMkLst>
            <pc:docMk/>
            <pc:sldMk cId="3489811080" sldId="380"/>
            <ac:graphicFrameMk id="6" creationId="{574E2420-FB86-420E-A8DB-193A5E18EF9B}"/>
          </ac:graphicFrameMkLst>
        </pc:graphicFrameChg>
        <pc:picChg chg="del">
          <ac:chgData name="Eileen O'Callaghan" userId="54f46cf0-fa08-4f4b-9692-b86f76c3d2aa" providerId="ADAL" clId="{BDB19F26-3906-4645-83F3-1F7C63B48D76}" dt="2022-03-20T07:51:44.368" v="810" actId="478"/>
          <ac:picMkLst>
            <pc:docMk/>
            <pc:sldMk cId="3489811080" sldId="380"/>
            <ac:picMk id="9" creationId="{1C7C5D9C-E1E9-4B29-8F3E-60802DEBE9EE}"/>
          </ac:picMkLst>
        </pc:picChg>
      </pc:sldChg>
      <pc:sldChg chg="delSp modSp del mod">
        <pc:chgData name="Eileen O'Callaghan" userId="54f46cf0-fa08-4f4b-9692-b86f76c3d2aa" providerId="ADAL" clId="{BDB19F26-3906-4645-83F3-1F7C63B48D76}" dt="2022-03-20T07:24:20.312" v="483" actId="2696"/>
        <pc:sldMkLst>
          <pc:docMk/>
          <pc:sldMk cId="3409112126" sldId="388"/>
        </pc:sldMkLst>
        <pc:picChg chg="del mod">
          <ac:chgData name="Eileen O'Callaghan" userId="54f46cf0-fa08-4f4b-9692-b86f76c3d2aa" providerId="ADAL" clId="{BDB19F26-3906-4645-83F3-1F7C63B48D76}" dt="2022-03-20T07:23:38.418" v="479" actId="21"/>
          <ac:picMkLst>
            <pc:docMk/>
            <pc:sldMk cId="3409112126" sldId="388"/>
            <ac:picMk id="5" creationId="{08186F73-87B8-4DC4-9DB2-02A9458E0062}"/>
          </ac:picMkLst>
        </pc:picChg>
      </pc:sldChg>
      <pc:sldChg chg="addSp delSp modSp mod ord modNotesTx">
        <pc:chgData name="Eileen O'Callaghan" userId="54f46cf0-fa08-4f4b-9692-b86f76c3d2aa" providerId="ADAL" clId="{BDB19F26-3906-4645-83F3-1F7C63B48D76}" dt="2022-03-20T08:45:53.294" v="1510" actId="20577"/>
        <pc:sldMkLst>
          <pc:docMk/>
          <pc:sldMk cId="2694427223" sldId="390"/>
        </pc:sldMkLst>
        <pc:spChg chg="mod">
          <ac:chgData name="Eileen O'Callaghan" userId="54f46cf0-fa08-4f4b-9692-b86f76c3d2aa" providerId="ADAL" clId="{BDB19F26-3906-4645-83F3-1F7C63B48D76}" dt="2022-03-20T08:20:38.319" v="1351" actId="20577"/>
          <ac:spMkLst>
            <pc:docMk/>
            <pc:sldMk cId="2694427223" sldId="390"/>
            <ac:spMk id="2" creationId="{D663D08E-5147-451B-A00E-53CAFF8BDC0D}"/>
          </ac:spMkLst>
        </pc:spChg>
        <pc:spChg chg="del mod">
          <ac:chgData name="Eileen O'Callaghan" userId="54f46cf0-fa08-4f4b-9692-b86f76c3d2aa" providerId="ADAL" clId="{BDB19F26-3906-4645-83F3-1F7C63B48D76}" dt="2022-03-20T08:44:04.805" v="1485" actId="478"/>
          <ac:spMkLst>
            <pc:docMk/>
            <pc:sldMk cId="2694427223" sldId="390"/>
            <ac:spMk id="4" creationId="{D8DF0FFF-87B6-43C7-8F0D-76CD17A2E58F}"/>
          </ac:spMkLst>
        </pc:spChg>
        <pc:spChg chg="add mod">
          <ac:chgData name="Eileen O'Callaghan" userId="54f46cf0-fa08-4f4b-9692-b86f76c3d2aa" providerId="ADAL" clId="{BDB19F26-3906-4645-83F3-1F7C63B48D76}" dt="2022-03-20T08:44:01.583" v="1484"/>
          <ac:spMkLst>
            <pc:docMk/>
            <pc:sldMk cId="2694427223" sldId="390"/>
            <ac:spMk id="8" creationId="{61E10813-DB2E-4423-B427-ED306B9827AD}"/>
          </ac:spMkLst>
        </pc:spChg>
        <pc:spChg chg="add mod">
          <ac:chgData name="Eileen O'Callaghan" userId="54f46cf0-fa08-4f4b-9692-b86f76c3d2aa" providerId="ADAL" clId="{BDB19F26-3906-4645-83F3-1F7C63B48D76}" dt="2022-03-20T08:44:24.205" v="1488" actId="1076"/>
          <ac:spMkLst>
            <pc:docMk/>
            <pc:sldMk cId="2694427223" sldId="390"/>
            <ac:spMk id="9" creationId="{29913031-1AFE-4A33-BE41-86E0A33B4332}"/>
          </ac:spMkLst>
        </pc:spChg>
        <pc:spChg chg="del">
          <ac:chgData name="Eileen O'Callaghan" userId="54f46cf0-fa08-4f4b-9692-b86f76c3d2aa" providerId="ADAL" clId="{BDB19F26-3906-4645-83F3-1F7C63B48D76}" dt="2022-03-20T08:20:02.939" v="1329" actId="478"/>
          <ac:spMkLst>
            <pc:docMk/>
            <pc:sldMk cId="2694427223" sldId="390"/>
            <ac:spMk id="11" creationId="{79BD4CA4-A990-4D80-89DC-E7CDEC6B8355}"/>
          </ac:spMkLst>
        </pc:spChg>
        <pc:picChg chg="add mod">
          <ac:chgData name="Eileen O'Callaghan" userId="54f46cf0-fa08-4f4b-9692-b86f76c3d2aa" providerId="ADAL" clId="{BDB19F26-3906-4645-83F3-1F7C63B48D76}" dt="2022-03-20T08:44:18.585" v="1487" actId="1076"/>
          <ac:picMkLst>
            <pc:docMk/>
            <pc:sldMk cId="2694427223" sldId="390"/>
            <ac:picMk id="7" creationId="{0D03F931-3FB6-40D9-A85C-C0BD0839FFF3}"/>
          </ac:picMkLst>
        </pc:picChg>
        <pc:picChg chg="del">
          <ac:chgData name="Eileen O'Callaghan" userId="54f46cf0-fa08-4f4b-9692-b86f76c3d2aa" providerId="ADAL" clId="{BDB19F26-3906-4645-83F3-1F7C63B48D76}" dt="2022-03-20T08:17:40.498" v="1275" actId="21"/>
          <ac:picMkLst>
            <pc:docMk/>
            <pc:sldMk cId="2694427223" sldId="390"/>
            <ac:picMk id="13" creationId="{6E00803F-C8CC-41BA-9933-B23B7E7F52B5}"/>
          </ac:picMkLst>
        </pc:picChg>
      </pc:sldChg>
      <pc:sldChg chg="delSp modSp mod ord">
        <pc:chgData name="Eileen O'Callaghan" userId="54f46cf0-fa08-4f4b-9692-b86f76c3d2aa" providerId="ADAL" clId="{BDB19F26-3906-4645-83F3-1F7C63B48D76}" dt="2022-03-20T08:15:34.113" v="1274" actId="20577"/>
        <pc:sldMkLst>
          <pc:docMk/>
          <pc:sldMk cId="4102520470" sldId="391"/>
        </pc:sldMkLst>
        <pc:spChg chg="mod">
          <ac:chgData name="Eileen O'Callaghan" userId="54f46cf0-fa08-4f4b-9692-b86f76c3d2aa" providerId="ADAL" clId="{BDB19F26-3906-4645-83F3-1F7C63B48D76}" dt="2022-03-20T08:04:26.079" v="1014" actId="20577"/>
          <ac:spMkLst>
            <pc:docMk/>
            <pc:sldMk cId="4102520470" sldId="391"/>
            <ac:spMk id="2" creationId="{D663D08E-5147-451B-A00E-53CAFF8BDC0D}"/>
          </ac:spMkLst>
        </pc:spChg>
        <pc:spChg chg="mod">
          <ac:chgData name="Eileen O'Callaghan" userId="54f46cf0-fa08-4f4b-9692-b86f76c3d2aa" providerId="ADAL" clId="{BDB19F26-3906-4645-83F3-1F7C63B48D76}" dt="2022-03-20T08:14:51.029" v="1260" actId="1076"/>
          <ac:spMkLst>
            <pc:docMk/>
            <pc:sldMk cId="4102520470" sldId="391"/>
            <ac:spMk id="4" creationId="{D8DF0FFF-87B6-43C7-8F0D-76CD17A2E58F}"/>
          </ac:spMkLst>
        </pc:spChg>
        <pc:spChg chg="mod">
          <ac:chgData name="Eileen O'Callaghan" userId="54f46cf0-fa08-4f4b-9692-b86f76c3d2aa" providerId="ADAL" clId="{BDB19F26-3906-4645-83F3-1F7C63B48D76}" dt="2022-03-20T08:15:34.113" v="1274" actId="20577"/>
          <ac:spMkLst>
            <pc:docMk/>
            <pc:sldMk cId="4102520470" sldId="391"/>
            <ac:spMk id="5" creationId="{034EA717-7140-4A6E-B0F1-3F0101CA1B50}"/>
          </ac:spMkLst>
        </pc:spChg>
        <pc:spChg chg="del mod">
          <ac:chgData name="Eileen O'Callaghan" userId="54f46cf0-fa08-4f4b-9692-b86f76c3d2aa" providerId="ADAL" clId="{BDB19F26-3906-4645-83F3-1F7C63B48D76}" dt="2022-03-20T08:05:07.946" v="1029" actId="478"/>
          <ac:spMkLst>
            <pc:docMk/>
            <pc:sldMk cId="4102520470" sldId="391"/>
            <ac:spMk id="7" creationId="{D8FBD100-BD9F-4EC4-A12A-6A221647FB0F}"/>
          </ac:spMkLst>
        </pc:spChg>
        <pc:spChg chg="mod">
          <ac:chgData name="Eileen O'Callaghan" userId="54f46cf0-fa08-4f4b-9692-b86f76c3d2aa" providerId="ADAL" clId="{BDB19F26-3906-4645-83F3-1F7C63B48D76}" dt="2022-03-20T08:08:14.994" v="1120" actId="1076"/>
          <ac:spMkLst>
            <pc:docMk/>
            <pc:sldMk cId="4102520470" sldId="391"/>
            <ac:spMk id="8" creationId="{52B6CDA1-ED0F-4BA8-A774-768D5FF30CAC}"/>
          </ac:spMkLst>
        </pc:spChg>
        <pc:spChg chg="del">
          <ac:chgData name="Eileen O'Callaghan" userId="54f46cf0-fa08-4f4b-9692-b86f76c3d2aa" providerId="ADAL" clId="{BDB19F26-3906-4645-83F3-1F7C63B48D76}" dt="2022-03-20T08:05:05.574" v="1027" actId="478"/>
          <ac:spMkLst>
            <pc:docMk/>
            <pc:sldMk cId="4102520470" sldId="391"/>
            <ac:spMk id="10" creationId="{ABBC5E22-449E-4E7E-B9FF-A289457862BF}"/>
          </ac:spMkLst>
        </pc:spChg>
        <pc:spChg chg="del mod">
          <ac:chgData name="Eileen O'Callaghan" userId="54f46cf0-fa08-4f4b-9692-b86f76c3d2aa" providerId="ADAL" clId="{BDB19F26-3906-4645-83F3-1F7C63B48D76}" dt="2022-03-20T08:05:11.166" v="1032"/>
          <ac:spMkLst>
            <pc:docMk/>
            <pc:sldMk cId="4102520470" sldId="391"/>
            <ac:spMk id="11" creationId="{60479257-7B6B-43C5-89B9-7BCB4ABD709B}"/>
          </ac:spMkLst>
        </pc:spChg>
        <pc:picChg chg="del">
          <ac:chgData name="Eileen O'Callaghan" userId="54f46cf0-fa08-4f4b-9692-b86f76c3d2aa" providerId="ADAL" clId="{BDB19F26-3906-4645-83F3-1F7C63B48D76}" dt="2022-03-20T08:05:04.085" v="1026" actId="478"/>
          <ac:picMkLst>
            <pc:docMk/>
            <pc:sldMk cId="4102520470" sldId="391"/>
            <ac:picMk id="9" creationId="{1C7C5D9C-E1E9-4B29-8F3E-60802DEBE9EE}"/>
          </ac:picMkLst>
        </pc:picChg>
        <pc:picChg chg="mod">
          <ac:chgData name="Eileen O'Callaghan" userId="54f46cf0-fa08-4f4b-9692-b86f76c3d2aa" providerId="ADAL" clId="{BDB19F26-3906-4645-83F3-1F7C63B48D76}" dt="2022-03-20T08:14:46.463" v="1259" actId="1076"/>
          <ac:picMkLst>
            <pc:docMk/>
            <pc:sldMk cId="4102520470" sldId="391"/>
            <ac:picMk id="1025" creationId="{1C981D83-7760-40FF-9EAB-0FCAC94620E3}"/>
          </ac:picMkLst>
        </pc:picChg>
      </pc:sldChg>
      <pc:sldChg chg="addSp modSp mod modNotesTx">
        <pc:chgData name="Eileen O'Callaghan" userId="54f46cf0-fa08-4f4b-9692-b86f76c3d2aa" providerId="ADAL" clId="{BDB19F26-3906-4645-83F3-1F7C63B48D76}" dt="2022-03-20T07:48:08.440" v="785" actId="20577"/>
        <pc:sldMkLst>
          <pc:docMk/>
          <pc:sldMk cId="363746573" sldId="394"/>
        </pc:sldMkLst>
        <pc:spChg chg="mod">
          <ac:chgData name="Eileen O'Callaghan" userId="54f46cf0-fa08-4f4b-9692-b86f76c3d2aa" providerId="ADAL" clId="{BDB19F26-3906-4645-83F3-1F7C63B48D76}" dt="2022-03-20T07:41:59.264" v="717" actId="20577"/>
          <ac:spMkLst>
            <pc:docMk/>
            <pc:sldMk cId="363746573" sldId="394"/>
            <ac:spMk id="2" creationId="{738FB6E7-CF65-41BD-B335-02BC8952418E}"/>
          </ac:spMkLst>
        </pc:spChg>
        <pc:spChg chg="mod">
          <ac:chgData name="Eileen O'Callaghan" userId="54f46cf0-fa08-4f4b-9692-b86f76c3d2aa" providerId="ADAL" clId="{BDB19F26-3906-4645-83F3-1F7C63B48D76}" dt="2022-03-20T07:47:24.349" v="777" actId="14100"/>
          <ac:spMkLst>
            <pc:docMk/>
            <pc:sldMk cId="363746573" sldId="394"/>
            <ac:spMk id="5" creationId="{EBEC31E9-A203-405C-90AC-04916D585CDD}"/>
          </ac:spMkLst>
        </pc:spChg>
        <pc:spChg chg="mod">
          <ac:chgData name="Eileen O'Callaghan" userId="54f46cf0-fa08-4f4b-9692-b86f76c3d2aa" providerId="ADAL" clId="{BDB19F26-3906-4645-83F3-1F7C63B48D76}" dt="2022-03-20T07:47:55.230" v="783" actId="1076"/>
          <ac:spMkLst>
            <pc:docMk/>
            <pc:sldMk cId="363746573" sldId="394"/>
            <ac:spMk id="6" creationId="{2E8A96C6-CF45-4285-A825-9E925C70CF25}"/>
          </ac:spMkLst>
        </pc:spChg>
        <pc:spChg chg="add mod">
          <ac:chgData name="Eileen O'Callaghan" userId="54f46cf0-fa08-4f4b-9692-b86f76c3d2aa" providerId="ADAL" clId="{BDB19F26-3906-4645-83F3-1F7C63B48D76}" dt="2022-03-20T07:48:08.440" v="785" actId="20577"/>
          <ac:spMkLst>
            <pc:docMk/>
            <pc:sldMk cId="363746573" sldId="394"/>
            <ac:spMk id="7" creationId="{789FFD23-5BDA-43F0-9097-45712CB63FA0}"/>
          </ac:spMkLst>
        </pc:spChg>
        <pc:picChg chg="add mod">
          <ac:chgData name="Eileen O'Callaghan" userId="54f46cf0-fa08-4f4b-9692-b86f76c3d2aa" providerId="ADAL" clId="{BDB19F26-3906-4645-83F3-1F7C63B48D76}" dt="2022-03-20T07:47:10.870" v="774" actId="1076"/>
          <ac:picMkLst>
            <pc:docMk/>
            <pc:sldMk cId="363746573" sldId="394"/>
            <ac:picMk id="8" creationId="{0D31D613-B154-4AD3-8AFD-7D449C676AEC}"/>
          </ac:picMkLst>
        </pc:picChg>
      </pc:sldChg>
      <pc:sldChg chg="delSp modSp del mod delAnim modAnim">
        <pc:chgData name="Eileen O'Callaghan" userId="54f46cf0-fa08-4f4b-9692-b86f76c3d2aa" providerId="ADAL" clId="{BDB19F26-3906-4645-83F3-1F7C63B48D76}" dt="2022-03-20T07:10:52.552" v="280" actId="2696"/>
        <pc:sldMkLst>
          <pc:docMk/>
          <pc:sldMk cId="539592955" sldId="397"/>
        </pc:sldMkLst>
        <pc:spChg chg="mod">
          <ac:chgData name="Eileen O'Callaghan" userId="54f46cf0-fa08-4f4b-9692-b86f76c3d2aa" providerId="ADAL" clId="{BDB19F26-3906-4645-83F3-1F7C63B48D76}" dt="2022-03-20T06:36:30.103" v="41" actId="2710"/>
          <ac:spMkLst>
            <pc:docMk/>
            <pc:sldMk cId="539592955" sldId="397"/>
            <ac:spMk id="4" creationId="{00000000-0000-0000-0000-000000000000}"/>
          </ac:spMkLst>
        </pc:spChg>
        <pc:spChg chg="mod">
          <ac:chgData name="Eileen O'Callaghan" userId="54f46cf0-fa08-4f4b-9692-b86f76c3d2aa" providerId="ADAL" clId="{BDB19F26-3906-4645-83F3-1F7C63B48D76}" dt="2022-03-20T06:36:00.006" v="37" actId="2711"/>
          <ac:spMkLst>
            <pc:docMk/>
            <pc:sldMk cId="539592955" sldId="397"/>
            <ac:spMk id="6" creationId="{49844859-8BB2-4838-A9D4-C65C8C4B4FB4}"/>
          </ac:spMkLst>
        </pc:spChg>
        <pc:spChg chg="mod">
          <ac:chgData name="Eileen O'Callaghan" userId="54f46cf0-fa08-4f4b-9692-b86f76c3d2aa" providerId="ADAL" clId="{BDB19F26-3906-4645-83F3-1F7C63B48D76}" dt="2022-03-20T06:36:00.006" v="37" actId="2711"/>
          <ac:spMkLst>
            <pc:docMk/>
            <pc:sldMk cId="539592955" sldId="397"/>
            <ac:spMk id="7" creationId="{CC561CAB-DFA5-40DD-AC21-0A35028DEDF9}"/>
          </ac:spMkLst>
        </pc:spChg>
        <pc:spChg chg="del mod">
          <ac:chgData name="Eileen O'Callaghan" userId="54f46cf0-fa08-4f4b-9692-b86f76c3d2aa" providerId="ADAL" clId="{BDB19F26-3906-4645-83F3-1F7C63B48D76}" dt="2022-03-20T06:38:58.477" v="60"/>
          <ac:spMkLst>
            <pc:docMk/>
            <pc:sldMk cId="539592955" sldId="397"/>
            <ac:spMk id="10" creationId="{607E844D-EB8E-49E4-9FCD-8E2F3A71833B}"/>
          </ac:spMkLst>
        </pc:spChg>
        <pc:grpChg chg="mod">
          <ac:chgData name="Eileen O'Callaghan" userId="54f46cf0-fa08-4f4b-9692-b86f76c3d2aa" providerId="ADAL" clId="{BDB19F26-3906-4645-83F3-1F7C63B48D76}" dt="2022-03-20T06:36:40.904" v="44" actId="14100"/>
          <ac:grpSpMkLst>
            <pc:docMk/>
            <pc:sldMk cId="539592955" sldId="397"/>
            <ac:grpSpMk id="8" creationId="{872042B8-02A7-42D6-9FD5-D9114CB99608}"/>
          </ac:grpSpMkLst>
        </pc:grpChg>
      </pc:sldChg>
      <pc:sldChg chg="del">
        <pc:chgData name="Eileen O'Callaghan" userId="54f46cf0-fa08-4f4b-9692-b86f76c3d2aa" providerId="ADAL" clId="{BDB19F26-3906-4645-83F3-1F7C63B48D76}" dt="2022-03-20T07:22:50.992" v="474" actId="2696"/>
        <pc:sldMkLst>
          <pc:docMk/>
          <pc:sldMk cId="1438315967" sldId="398"/>
        </pc:sldMkLst>
      </pc:sldChg>
      <pc:sldChg chg="addSp delSp modSp mod ord modNotesTx">
        <pc:chgData name="Eileen O'Callaghan" userId="54f46cf0-fa08-4f4b-9692-b86f76c3d2aa" providerId="ADAL" clId="{BDB19F26-3906-4645-83F3-1F7C63B48D76}" dt="2022-03-20T08:23:15.267" v="1379" actId="20577"/>
        <pc:sldMkLst>
          <pc:docMk/>
          <pc:sldMk cId="1513160158" sldId="399"/>
        </pc:sldMkLst>
        <pc:spChg chg="mod">
          <ac:chgData name="Eileen O'Callaghan" userId="54f46cf0-fa08-4f4b-9692-b86f76c3d2aa" providerId="ADAL" clId="{BDB19F26-3906-4645-83F3-1F7C63B48D76}" dt="2022-03-20T08:04:36.542" v="1023" actId="20577"/>
          <ac:spMkLst>
            <pc:docMk/>
            <pc:sldMk cId="1513160158" sldId="399"/>
            <ac:spMk id="2" creationId="{D663D08E-5147-451B-A00E-53CAFF8BDC0D}"/>
          </ac:spMkLst>
        </pc:spChg>
        <pc:spChg chg="mod">
          <ac:chgData name="Eileen O'Callaghan" userId="54f46cf0-fa08-4f4b-9692-b86f76c3d2aa" providerId="ADAL" clId="{BDB19F26-3906-4645-83F3-1F7C63B48D76}" dt="2022-03-20T08:19:49.597" v="1325" actId="207"/>
          <ac:spMkLst>
            <pc:docMk/>
            <pc:sldMk cId="1513160158" sldId="399"/>
            <ac:spMk id="4" creationId="{D8DF0FFF-87B6-43C7-8F0D-76CD17A2E58F}"/>
          </ac:spMkLst>
        </pc:spChg>
        <pc:spChg chg="del">
          <ac:chgData name="Eileen O'Callaghan" userId="54f46cf0-fa08-4f4b-9692-b86f76c3d2aa" providerId="ADAL" clId="{BDB19F26-3906-4645-83F3-1F7C63B48D76}" dt="2022-03-20T07:58:05.838" v="862" actId="478"/>
          <ac:spMkLst>
            <pc:docMk/>
            <pc:sldMk cId="1513160158" sldId="399"/>
            <ac:spMk id="7" creationId="{2FC48FF3-91F0-4C7C-A258-5335798AECCC}"/>
          </ac:spMkLst>
        </pc:spChg>
        <pc:spChg chg="del">
          <ac:chgData name="Eileen O'Callaghan" userId="54f46cf0-fa08-4f4b-9692-b86f76c3d2aa" providerId="ADAL" clId="{BDB19F26-3906-4645-83F3-1F7C63B48D76}" dt="2022-03-20T08:02:56.616" v="988" actId="478"/>
          <ac:spMkLst>
            <pc:docMk/>
            <pc:sldMk cId="1513160158" sldId="399"/>
            <ac:spMk id="10" creationId="{ABBC5E22-449E-4E7E-B9FF-A289457862BF}"/>
          </ac:spMkLst>
        </pc:spChg>
        <pc:picChg chg="del mod modCrop">
          <ac:chgData name="Eileen O'Callaghan" userId="54f46cf0-fa08-4f4b-9692-b86f76c3d2aa" providerId="ADAL" clId="{BDB19F26-3906-4645-83F3-1F7C63B48D76}" dt="2022-03-20T08:18:07.711" v="1290" actId="21"/>
          <ac:picMkLst>
            <pc:docMk/>
            <pc:sldMk cId="1513160158" sldId="399"/>
            <ac:picMk id="6" creationId="{FB714E7E-8B96-4432-A997-D947BF7D9A67}"/>
          </ac:picMkLst>
        </pc:picChg>
        <pc:picChg chg="del mod">
          <ac:chgData name="Eileen O'Callaghan" userId="54f46cf0-fa08-4f4b-9692-b86f76c3d2aa" providerId="ADAL" clId="{BDB19F26-3906-4645-83F3-1F7C63B48D76}" dt="2022-03-20T08:02:53.875" v="987" actId="478"/>
          <ac:picMkLst>
            <pc:docMk/>
            <pc:sldMk cId="1513160158" sldId="399"/>
            <ac:picMk id="9" creationId="{1C7C5D9C-E1E9-4B29-8F3E-60802DEBE9EE}"/>
          </ac:picMkLst>
        </pc:picChg>
        <pc:picChg chg="mod">
          <ac:chgData name="Eileen O'Callaghan" userId="54f46cf0-fa08-4f4b-9692-b86f76c3d2aa" providerId="ADAL" clId="{BDB19F26-3906-4645-83F3-1F7C63B48D76}" dt="2022-03-20T08:19:08.624" v="1303" actId="14100"/>
          <ac:picMkLst>
            <pc:docMk/>
            <pc:sldMk cId="1513160158" sldId="399"/>
            <ac:picMk id="11" creationId="{197C2102-1226-49B7-8DC7-BF99A5937762}"/>
          </ac:picMkLst>
        </pc:picChg>
        <pc:picChg chg="add mod">
          <ac:chgData name="Eileen O'Callaghan" userId="54f46cf0-fa08-4f4b-9692-b86f76c3d2aa" providerId="ADAL" clId="{BDB19F26-3906-4645-83F3-1F7C63B48D76}" dt="2022-03-20T08:19:04.779" v="1302" actId="14100"/>
          <ac:picMkLst>
            <pc:docMk/>
            <pc:sldMk cId="1513160158" sldId="399"/>
            <ac:picMk id="12" creationId="{9CD4BD01-B6AF-4D0A-8CF5-AC82ADB2E15D}"/>
          </ac:picMkLst>
        </pc:picChg>
      </pc:sldChg>
      <pc:sldChg chg="addSp delSp modSp mod modNotesTx">
        <pc:chgData name="Eileen O'Callaghan" userId="54f46cf0-fa08-4f4b-9692-b86f76c3d2aa" providerId="ADAL" clId="{BDB19F26-3906-4645-83F3-1F7C63B48D76}" dt="2022-03-20T08:50:08.932" v="1598" actId="14100"/>
        <pc:sldMkLst>
          <pc:docMk/>
          <pc:sldMk cId="2851265014" sldId="400"/>
        </pc:sldMkLst>
        <pc:spChg chg="mod">
          <ac:chgData name="Eileen O'Callaghan" userId="54f46cf0-fa08-4f4b-9692-b86f76c3d2aa" providerId="ADAL" clId="{BDB19F26-3906-4645-83F3-1F7C63B48D76}" dt="2022-03-20T08:24:42.242" v="1403"/>
          <ac:spMkLst>
            <pc:docMk/>
            <pc:sldMk cId="2851265014" sldId="400"/>
            <ac:spMk id="2" creationId="{D663D08E-5147-451B-A00E-53CAFF8BDC0D}"/>
          </ac:spMkLst>
        </pc:spChg>
        <pc:spChg chg="mod">
          <ac:chgData name="Eileen O'Callaghan" userId="54f46cf0-fa08-4f4b-9692-b86f76c3d2aa" providerId="ADAL" clId="{BDB19F26-3906-4645-83F3-1F7C63B48D76}" dt="2022-03-20T08:44:29.356" v="1489" actId="20577"/>
          <ac:spMkLst>
            <pc:docMk/>
            <pc:sldMk cId="2851265014" sldId="400"/>
            <ac:spMk id="4" creationId="{D8DF0FFF-87B6-43C7-8F0D-76CD17A2E58F}"/>
          </ac:spMkLst>
        </pc:spChg>
        <pc:spChg chg="del">
          <ac:chgData name="Eileen O'Callaghan" userId="54f46cf0-fa08-4f4b-9692-b86f76c3d2aa" providerId="ADAL" clId="{BDB19F26-3906-4645-83F3-1F7C63B48D76}" dt="2022-03-20T08:27:06.311" v="1418" actId="478"/>
          <ac:spMkLst>
            <pc:docMk/>
            <pc:sldMk cId="2851265014" sldId="400"/>
            <ac:spMk id="7" creationId="{D8FBD100-BD9F-4EC4-A12A-6A221647FB0F}"/>
          </ac:spMkLst>
        </pc:spChg>
        <pc:spChg chg="del">
          <ac:chgData name="Eileen O'Callaghan" userId="54f46cf0-fa08-4f4b-9692-b86f76c3d2aa" providerId="ADAL" clId="{BDB19F26-3906-4645-83F3-1F7C63B48D76}" dt="2022-03-20T08:27:05.023" v="1417" actId="478"/>
          <ac:spMkLst>
            <pc:docMk/>
            <pc:sldMk cId="2851265014" sldId="400"/>
            <ac:spMk id="10" creationId="{ABBC5E22-449E-4E7E-B9FF-A289457862BF}"/>
          </ac:spMkLst>
        </pc:spChg>
        <pc:spChg chg="del mod">
          <ac:chgData name="Eileen O'Callaghan" userId="54f46cf0-fa08-4f4b-9692-b86f76c3d2aa" providerId="ADAL" clId="{BDB19F26-3906-4645-83F3-1F7C63B48D76}" dt="2022-03-20T08:44:32.592" v="1490" actId="478"/>
          <ac:spMkLst>
            <pc:docMk/>
            <pc:sldMk cId="2851265014" sldId="400"/>
            <ac:spMk id="11" creationId="{79BD4CA4-A990-4D80-89DC-E7CDEC6B8355}"/>
          </ac:spMkLst>
        </pc:spChg>
        <pc:spChg chg="add mod">
          <ac:chgData name="Eileen O'Callaghan" userId="54f46cf0-fa08-4f4b-9692-b86f76c3d2aa" providerId="ADAL" clId="{BDB19F26-3906-4645-83F3-1F7C63B48D76}" dt="2022-03-20T08:50:08.932" v="1598" actId="14100"/>
          <ac:spMkLst>
            <pc:docMk/>
            <pc:sldMk cId="2851265014" sldId="400"/>
            <ac:spMk id="12" creationId="{AB442354-3F58-4186-B5DD-FDFA59DA098E}"/>
          </ac:spMkLst>
        </pc:spChg>
        <pc:picChg chg="del mod">
          <ac:chgData name="Eileen O'Callaghan" userId="54f46cf0-fa08-4f4b-9692-b86f76c3d2aa" providerId="ADAL" clId="{BDB19F26-3906-4645-83F3-1F7C63B48D76}" dt="2022-03-20T08:39:58.079" v="1447" actId="478"/>
          <ac:picMkLst>
            <pc:docMk/>
            <pc:sldMk cId="2851265014" sldId="400"/>
            <ac:picMk id="6" creationId="{4F941BE4-C32C-4D7B-82C6-507321E48F37}"/>
          </ac:picMkLst>
        </pc:picChg>
        <pc:picChg chg="add mod ord modCrop">
          <ac:chgData name="Eileen O'Callaghan" userId="54f46cf0-fa08-4f4b-9692-b86f76c3d2aa" providerId="ADAL" clId="{BDB19F26-3906-4645-83F3-1F7C63B48D76}" dt="2022-03-20T08:48:28.957" v="1539" actId="167"/>
          <ac:picMkLst>
            <pc:docMk/>
            <pc:sldMk cId="2851265014" sldId="400"/>
            <ac:picMk id="8" creationId="{D9994D1F-C702-449D-A51E-199E414762CB}"/>
          </ac:picMkLst>
        </pc:picChg>
        <pc:picChg chg="del">
          <ac:chgData name="Eileen O'Callaghan" userId="54f46cf0-fa08-4f4b-9692-b86f76c3d2aa" providerId="ADAL" clId="{BDB19F26-3906-4645-83F3-1F7C63B48D76}" dt="2022-03-20T08:27:03.377" v="1416" actId="478"/>
          <ac:picMkLst>
            <pc:docMk/>
            <pc:sldMk cId="2851265014" sldId="400"/>
            <ac:picMk id="9" creationId="{1C7C5D9C-E1E9-4B29-8F3E-60802DEBE9EE}"/>
          </ac:picMkLst>
        </pc:picChg>
      </pc:sldChg>
      <pc:sldChg chg="addSp delSp modSp mod ord modNotesTx">
        <pc:chgData name="Eileen O'Callaghan" userId="54f46cf0-fa08-4f4b-9692-b86f76c3d2aa" providerId="ADAL" clId="{BDB19F26-3906-4645-83F3-1F7C63B48D76}" dt="2022-03-20T08:47:31.941" v="1536" actId="20577"/>
        <pc:sldMkLst>
          <pc:docMk/>
          <pc:sldMk cId="3966820706" sldId="401"/>
        </pc:sldMkLst>
        <pc:spChg chg="mod">
          <ac:chgData name="Eileen O'Callaghan" userId="54f46cf0-fa08-4f4b-9692-b86f76c3d2aa" providerId="ADAL" clId="{BDB19F26-3906-4645-83F3-1F7C63B48D76}" dt="2022-03-20T08:25:31.917" v="1405"/>
          <ac:spMkLst>
            <pc:docMk/>
            <pc:sldMk cId="3966820706" sldId="401"/>
            <ac:spMk id="2" creationId="{1F58A549-232E-423A-8525-5691C1308205}"/>
          </ac:spMkLst>
        </pc:spChg>
        <pc:spChg chg="del">
          <ac:chgData name="Eileen O'Callaghan" userId="54f46cf0-fa08-4f4b-9692-b86f76c3d2aa" providerId="ADAL" clId="{BDB19F26-3906-4645-83F3-1F7C63B48D76}" dt="2022-03-20T08:25:25.878" v="1404" actId="478"/>
          <ac:spMkLst>
            <pc:docMk/>
            <pc:sldMk cId="3966820706" sldId="401"/>
            <ac:spMk id="5" creationId="{232C7544-165F-4953-8931-C914FBA6F016}"/>
          </ac:spMkLst>
        </pc:spChg>
        <pc:picChg chg="add mod">
          <ac:chgData name="Eileen O'Callaghan" userId="54f46cf0-fa08-4f4b-9692-b86f76c3d2aa" providerId="ADAL" clId="{BDB19F26-3906-4645-83F3-1F7C63B48D76}" dt="2022-03-20T08:26:09.559" v="1412" actId="14100"/>
          <ac:picMkLst>
            <pc:docMk/>
            <pc:sldMk cId="3966820706" sldId="401"/>
            <ac:picMk id="6" creationId="{2CC564ED-FA27-4539-81EE-C312F02A7065}"/>
          </ac:picMkLst>
        </pc:picChg>
        <pc:picChg chg="del mod">
          <ac:chgData name="Eileen O'Callaghan" userId="54f46cf0-fa08-4f4b-9692-b86f76c3d2aa" providerId="ADAL" clId="{BDB19F26-3906-4645-83F3-1F7C63B48D76}" dt="2022-03-20T08:25:54.743" v="1408" actId="478"/>
          <ac:picMkLst>
            <pc:docMk/>
            <pc:sldMk cId="3966820706" sldId="401"/>
            <ac:picMk id="10" creationId="{3F2140A1-33E3-4065-B099-0063FDDA9883}"/>
          </ac:picMkLst>
        </pc:picChg>
      </pc:sldChg>
      <pc:sldChg chg="addSp delSp modSp mod ord delAnim modAnim modNotesTx">
        <pc:chgData name="Eileen O'Callaghan" userId="54f46cf0-fa08-4f4b-9692-b86f76c3d2aa" providerId="ADAL" clId="{BDB19F26-3906-4645-83F3-1F7C63B48D76}" dt="2022-03-20T08:42:31.152" v="1474" actId="5793"/>
        <pc:sldMkLst>
          <pc:docMk/>
          <pc:sldMk cId="2135570382" sldId="402"/>
        </pc:sldMkLst>
        <pc:spChg chg="mod">
          <ac:chgData name="Eileen O'Callaghan" userId="54f46cf0-fa08-4f4b-9692-b86f76c3d2aa" providerId="ADAL" clId="{BDB19F26-3906-4645-83F3-1F7C63B48D76}" dt="2022-03-20T07:28:38.768" v="525" actId="20577"/>
          <ac:spMkLst>
            <pc:docMk/>
            <pc:sldMk cId="2135570382" sldId="402"/>
            <ac:spMk id="2" creationId="{00000000-0000-0000-0000-000000000000}"/>
          </ac:spMkLst>
        </pc:spChg>
        <pc:spChg chg="del mod">
          <ac:chgData name="Eileen O'Callaghan" userId="54f46cf0-fa08-4f4b-9692-b86f76c3d2aa" providerId="ADAL" clId="{BDB19F26-3906-4645-83F3-1F7C63B48D76}" dt="2022-03-20T07:27:13.745" v="511" actId="478"/>
          <ac:spMkLst>
            <pc:docMk/>
            <pc:sldMk cId="2135570382" sldId="402"/>
            <ac:spMk id="4" creationId="{00000000-0000-0000-0000-000000000000}"/>
          </ac:spMkLst>
        </pc:spChg>
        <pc:spChg chg="del mod">
          <ac:chgData name="Eileen O'Callaghan" userId="54f46cf0-fa08-4f4b-9692-b86f76c3d2aa" providerId="ADAL" clId="{BDB19F26-3906-4645-83F3-1F7C63B48D76}" dt="2022-03-20T07:39:28.351" v="692" actId="478"/>
          <ac:spMkLst>
            <pc:docMk/>
            <pc:sldMk cId="2135570382" sldId="402"/>
            <ac:spMk id="5" creationId="{ABF9FF68-8D32-48F8-A06C-FA9E6E2F544C}"/>
          </ac:spMkLst>
        </pc:spChg>
        <pc:spChg chg="del mod">
          <ac:chgData name="Eileen O'Callaghan" userId="54f46cf0-fa08-4f4b-9692-b86f76c3d2aa" providerId="ADAL" clId="{BDB19F26-3906-4645-83F3-1F7C63B48D76}" dt="2022-03-20T07:43:29.090" v="725" actId="478"/>
          <ac:spMkLst>
            <pc:docMk/>
            <pc:sldMk cId="2135570382" sldId="402"/>
            <ac:spMk id="7" creationId="{F4B76C7F-1DE9-49F6-BDE7-FCE65B8F2903}"/>
          </ac:spMkLst>
        </pc:spChg>
        <pc:spChg chg="add mod">
          <ac:chgData name="Eileen O'Callaghan" userId="54f46cf0-fa08-4f4b-9692-b86f76c3d2aa" providerId="ADAL" clId="{BDB19F26-3906-4645-83F3-1F7C63B48D76}" dt="2022-03-20T08:04:02.863" v="993" actId="207"/>
          <ac:spMkLst>
            <pc:docMk/>
            <pc:sldMk cId="2135570382" sldId="402"/>
            <ac:spMk id="9" creationId="{4B76889C-6584-4704-811B-232BE2A1A10B}"/>
          </ac:spMkLst>
        </pc:spChg>
        <pc:spChg chg="add del mod">
          <ac:chgData name="Eileen O'Callaghan" userId="54f46cf0-fa08-4f4b-9692-b86f76c3d2aa" providerId="ADAL" clId="{BDB19F26-3906-4645-83F3-1F7C63B48D76}" dt="2022-03-20T07:36:53.331" v="657" actId="478"/>
          <ac:spMkLst>
            <pc:docMk/>
            <pc:sldMk cId="2135570382" sldId="402"/>
            <ac:spMk id="10" creationId="{EF9900CA-80A1-49E7-A2F7-0FDB4F99AB90}"/>
          </ac:spMkLst>
        </pc:spChg>
        <pc:spChg chg="add mod">
          <ac:chgData name="Eileen O'Callaghan" userId="54f46cf0-fa08-4f4b-9692-b86f76c3d2aa" providerId="ADAL" clId="{BDB19F26-3906-4645-83F3-1F7C63B48D76}" dt="2022-03-20T07:48:57.978" v="791" actId="20577"/>
          <ac:spMkLst>
            <pc:docMk/>
            <pc:sldMk cId="2135570382" sldId="402"/>
            <ac:spMk id="11" creationId="{BED0F277-91D1-4B82-835E-034377F67208}"/>
          </ac:spMkLst>
        </pc:spChg>
        <pc:picChg chg="mod">
          <ac:chgData name="Eileen O'Callaghan" userId="54f46cf0-fa08-4f4b-9692-b86f76c3d2aa" providerId="ADAL" clId="{BDB19F26-3906-4645-83F3-1F7C63B48D76}" dt="2022-03-20T07:39:45.188" v="695" actId="1076"/>
          <ac:picMkLst>
            <pc:docMk/>
            <pc:sldMk cId="2135570382" sldId="402"/>
            <ac:picMk id="6" creationId="{CD0E82C2-4137-4AE7-8A8A-73D8B20E7FA1}"/>
          </ac:picMkLst>
        </pc:picChg>
      </pc:sldChg>
      <pc:sldChg chg="modSp mod">
        <pc:chgData name="Eileen O'Callaghan" userId="54f46cf0-fa08-4f4b-9692-b86f76c3d2aa" providerId="ADAL" clId="{BDB19F26-3906-4645-83F3-1F7C63B48D76}" dt="2022-03-20T06:28:03.651" v="18" actId="20577"/>
        <pc:sldMkLst>
          <pc:docMk/>
          <pc:sldMk cId="0" sldId="410"/>
        </pc:sldMkLst>
        <pc:spChg chg="mod">
          <ac:chgData name="Eileen O'Callaghan" userId="54f46cf0-fa08-4f4b-9692-b86f76c3d2aa" providerId="ADAL" clId="{BDB19F26-3906-4645-83F3-1F7C63B48D76}" dt="2022-03-20T06:28:03.651" v="18" actId="20577"/>
          <ac:spMkLst>
            <pc:docMk/>
            <pc:sldMk cId="0" sldId="410"/>
            <ac:spMk id="74" creationId="{00000000-0000-0000-0000-000000000000}"/>
          </ac:spMkLst>
        </pc:spChg>
        <pc:spChg chg="mod">
          <ac:chgData name="Eileen O'Callaghan" userId="54f46cf0-fa08-4f4b-9692-b86f76c3d2aa" providerId="ADAL" clId="{BDB19F26-3906-4645-83F3-1F7C63B48D76}" dt="2022-03-20T06:27:58.762" v="17" actId="14100"/>
          <ac:spMkLst>
            <pc:docMk/>
            <pc:sldMk cId="0" sldId="410"/>
            <ac:spMk id="76" creationId="{00000000-0000-0000-0000-000000000000}"/>
          </ac:spMkLst>
        </pc:spChg>
      </pc:sldChg>
      <pc:sldChg chg="new del">
        <pc:chgData name="Eileen O'Callaghan" userId="54f46cf0-fa08-4f4b-9692-b86f76c3d2aa" providerId="ADAL" clId="{BDB19F26-3906-4645-83F3-1F7C63B48D76}" dt="2022-03-20T06:28:54.430" v="21" actId="680"/>
        <pc:sldMkLst>
          <pc:docMk/>
          <pc:sldMk cId="3425912761" sldId="411"/>
        </pc:sldMkLst>
      </pc:sldChg>
      <pc:sldChg chg="addSp delSp modSp add mod modNotesTx">
        <pc:chgData name="Eileen O'Callaghan" userId="54f46cf0-fa08-4f4b-9692-b86f76c3d2aa" providerId="ADAL" clId="{BDB19F26-3906-4645-83F3-1F7C63B48D76}" dt="2022-03-20T08:51:02.737" v="1599" actId="207"/>
        <pc:sldMkLst>
          <pc:docMk/>
          <pc:sldMk cId="2698715267" sldId="421"/>
        </pc:sldMkLst>
        <pc:spChg chg="mod">
          <ac:chgData name="Eileen O'Callaghan" userId="54f46cf0-fa08-4f4b-9692-b86f76c3d2aa" providerId="ADAL" clId="{BDB19F26-3906-4645-83F3-1F7C63B48D76}" dt="2022-03-20T08:28:18.964" v="1445" actId="14100"/>
          <ac:spMkLst>
            <pc:docMk/>
            <pc:sldMk cId="2698715267" sldId="421"/>
            <ac:spMk id="4" creationId="{D8DF0FFF-87B6-43C7-8F0D-76CD17A2E58F}"/>
          </ac:spMkLst>
        </pc:spChg>
        <pc:spChg chg="mod">
          <ac:chgData name="Eileen O'Callaghan" userId="54f46cf0-fa08-4f4b-9692-b86f76c3d2aa" providerId="ADAL" clId="{BDB19F26-3906-4645-83F3-1F7C63B48D76}" dt="2022-03-20T08:51:02.737" v="1599" actId="207"/>
          <ac:spMkLst>
            <pc:docMk/>
            <pc:sldMk cId="2698715267" sldId="421"/>
            <ac:spMk id="11" creationId="{79BD4CA4-A990-4D80-89DC-E7CDEC6B8355}"/>
          </ac:spMkLst>
        </pc:spChg>
        <pc:picChg chg="del">
          <ac:chgData name="Eileen O'Callaghan" userId="54f46cf0-fa08-4f4b-9692-b86f76c3d2aa" providerId="ADAL" clId="{BDB19F26-3906-4645-83F3-1F7C63B48D76}" dt="2022-03-20T08:28:23.630" v="1446" actId="478"/>
          <ac:picMkLst>
            <pc:docMk/>
            <pc:sldMk cId="2698715267" sldId="421"/>
            <ac:picMk id="6" creationId="{4F941BE4-C32C-4D7B-82C6-507321E48F37}"/>
          </ac:picMkLst>
        </pc:picChg>
        <pc:picChg chg="add mod modCrop">
          <ac:chgData name="Eileen O'Callaghan" userId="54f46cf0-fa08-4f4b-9692-b86f76c3d2aa" providerId="ADAL" clId="{BDB19F26-3906-4645-83F3-1F7C63B48D76}" dt="2022-03-20T08:40:53.254" v="1460" actId="1076"/>
          <ac:picMkLst>
            <pc:docMk/>
            <pc:sldMk cId="2698715267" sldId="421"/>
            <ac:picMk id="7" creationId="{CDE7CFD3-1B18-4519-BF06-28C98A8E29E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614D1-DD0A-AA4A-868F-6112EB188198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2D6F2-FF2F-264A-8527-822769157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453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867F08-796F-D848-9D77-9CD45559A276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73C82A-F636-C145-9DED-6BE6B30CF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81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1" name="Google Shape;71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AU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Construction phase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Construct a motivational model: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review of the lists generated, clustering the elements in the lists,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attaching the elements from the remaining lists (be, feel, and who) to the do hierarchy,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 reviewing the resultant motivational model with key stakeholders.</a:t>
            </a:r>
            <a:endParaRPr lang="en-AU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3C82A-F636-C145-9DED-6BE6B30CFD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89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This example from the lecture is NOT perfect.  But it does illustrate where certain shapes should go.</a:t>
            </a:r>
          </a:p>
          <a:p>
            <a:r>
              <a:rPr lang="en-AU" dirty="0"/>
              <a:t>Biggest problem mentioned in the lecture: the head leaf (COMP90082 project) is SUPER vague. 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3C82A-F636-C145-9DED-6BE6B30CFD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693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73C82A-F636-C145-9DED-6BE6B30CFD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504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73C82A-F636-C145-9DED-6BE6B30CFD7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401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7127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800" dirty="0">
                <a:solidFill>
                  <a:srgbClr val="24292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Elicitation can establish user goals, (the outcomes that users want to achieve).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800" dirty="0">
                <a:solidFill>
                  <a:srgbClr val="24292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 system scope should be defined.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73C82A-F636-C145-9DED-6BE6B30CFD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4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 either the scope of the system-to-be or the time and cost constraints.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Establish a shared understanding among the stakeholders. 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goals are descriptions of outcomes that users want to achieve. </a:t>
            </a:r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goals guide developers to consider the functions of a system.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Decompose goals into tasks/functions of the system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want as few tasks as needed.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Deals with conflict and adds clarity, priority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Specifying goals leads to asking "why", "how" and "how else".</a:t>
            </a:r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3C82A-F636-C145-9DED-6BE6B30CFD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08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Establish what the user wants, prioritize, choose triple constraints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goals: desired hi level outcomes of system, decomposed into tasks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Goals focus teams and reduce conflict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73C82A-F636-C145-9DED-6BE6B30CFD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29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Capturing diverse ideas from a group of people.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Collaborative, lightweight and adaptive</a:t>
            </a:r>
          </a:p>
          <a:p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Roles: Facilitator &amp; Scribe</a:t>
            </a:r>
          </a:p>
          <a:p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3C82A-F636-C145-9DED-6BE6B30CFD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86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3C82A-F636-C145-9DED-6BE6B30CFD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698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Construction phase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Construct a goal model: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review of the lists, clustering the do lost elements, structuring into a hierarchy, and then reviewing the resultant motivational model with key stakeholders.</a:t>
            </a:r>
            <a:endParaRPr lang="en-AU" b="0" dirty="0"/>
          </a:p>
          <a:p>
            <a:endParaRPr lang="en-AU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3C82A-F636-C145-9DED-6BE6B30CFD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67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0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3C82A-F636-C145-9DED-6BE6B30CFD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32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 userDrawn="1"/>
        </p:nvSpPr>
        <p:spPr bwMode="auto">
          <a:xfrm>
            <a:off x="1812925" y="107950"/>
            <a:ext cx="0" cy="86201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5" name="Line 5"/>
          <p:cNvSpPr>
            <a:spLocks noChangeShapeType="1"/>
          </p:cNvSpPr>
          <p:nvPr userDrawn="1"/>
        </p:nvSpPr>
        <p:spPr bwMode="auto">
          <a:xfrm>
            <a:off x="2743200" y="107950"/>
            <a:ext cx="1588" cy="51911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pic>
        <p:nvPicPr>
          <p:cNvPr id="6" name="Picture 9" descr="5011_PPT_BG_EndPage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588" y="0"/>
            <a:ext cx="9145588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2286000" y="1806576"/>
            <a:ext cx="1587" cy="13128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pic>
        <p:nvPicPr>
          <p:cNvPr id="8" name="Picture 13" descr="UOM-Rev3D_S_sm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49960" y="1752600"/>
            <a:ext cx="1347788" cy="136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32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2438400" y="1806576"/>
            <a:ext cx="6400800" cy="131286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AU"/>
              <a:t>Click to edit Master title style</a:t>
            </a:r>
            <a:endParaRPr lang="en-US" dirty="0"/>
          </a:p>
        </p:txBody>
      </p:sp>
      <p:sp>
        <p:nvSpPr>
          <p:cNvPr id="9233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49960" y="4267200"/>
            <a:ext cx="7989240" cy="2286000"/>
          </a:xfrm>
        </p:spPr>
        <p:txBody>
          <a:bodyPr/>
          <a:lstStyle>
            <a:lvl1pPr marL="0" indent="0" algn="ctr">
              <a:buFontTx/>
              <a:buNone/>
              <a:defRPr b="0">
                <a:solidFill>
                  <a:srgbClr val="00B050"/>
                </a:solidFill>
              </a:defRPr>
            </a:lvl1pPr>
          </a:lstStyle>
          <a:p>
            <a:r>
              <a:rPr lang="en-AU"/>
              <a:t>Click to edit Master subtitle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849313" y="3581400"/>
            <a:ext cx="7989887" cy="609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00"/>
                </a:solidFill>
              </a:defRPr>
            </a:lvl1pPr>
          </a:lstStyle>
          <a:p>
            <a:pPr lvl="0"/>
            <a:r>
              <a:rPr lang="en-US" dirty="0"/>
              <a:t>Click to edit Author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AU"/>
              <a:t>-</a:t>
            </a:r>
            <a:fld id="{E714E059-E509-4057-9854-D87D1A2F4F01}" type="slidenum">
              <a:rPr lang="en-AU" smtClean="0"/>
              <a:pPr/>
              <a:t>‹#›</a:t>
            </a:fld>
            <a:r>
              <a:rPr lang="en-AU"/>
              <a:t>-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6200" y="990600"/>
            <a:ext cx="8991600" cy="5334000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97804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AU" dirty="0"/>
              <a:t>-</a:t>
            </a:r>
            <a:fld id="{E714E059-E509-4057-9854-D87D1A2F4F01}" type="slidenum">
              <a:rPr lang="en-AU" smtClean="0"/>
              <a:pPr/>
              <a:t>‹#›</a:t>
            </a:fld>
            <a:r>
              <a:rPr lang="en-AU" dirty="0"/>
              <a:t>-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6200" y="990600"/>
            <a:ext cx="4419600" cy="533400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648200" y="990600"/>
            <a:ext cx="4419600" cy="533400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74499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Frame -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AU"/>
              <a:t>-</a:t>
            </a:r>
            <a:fld id="{E714E059-E509-4057-9854-D87D1A2F4F01}" type="slidenum">
              <a:rPr lang="en-AU" smtClean="0"/>
              <a:pPr/>
              <a:t>‹#›</a:t>
            </a:fld>
            <a:r>
              <a:rPr lang="en-AU"/>
              <a:t>-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6200" y="1447800"/>
            <a:ext cx="4419600" cy="487680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648200" y="1447800"/>
            <a:ext cx="4419600" cy="487680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76200" y="990600"/>
            <a:ext cx="4419600" cy="457200"/>
          </a:xfrm>
        </p:spPr>
        <p:txBody>
          <a:bodyPr/>
          <a:lstStyle>
            <a:lvl1pPr marL="0" indent="0" algn="ctr">
              <a:buNone/>
              <a:defRPr baseline="0">
                <a:solidFill>
                  <a:srgbClr val="00B050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Click to edit Title text</a:t>
            </a:r>
            <a:endParaRPr lang="en-AU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990600"/>
            <a:ext cx="4419600" cy="457200"/>
          </a:xfrm>
        </p:spPr>
        <p:txBody>
          <a:bodyPr/>
          <a:lstStyle>
            <a:lvl1pPr marL="0" indent="0" algn="ctr">
              <a:buNone/>
              <a:defRPr baseline="0">
                <a:solidFill>
                  <a:srgbClr val="00B050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Click to edit Title text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33366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AU"/>
              <a:t>-</a:t>
            </a:r>
            <a:fld id="{E714E059-E509-4057-9854-D87D1A2F4F01}" type="slidenum">
              <a:rPr lang="en-AU" smtClean="0"/>
              <a:pPr/>
              <a:t>‹#›</a:t>
            </a:fld>
            <a:r>
              <a:rPr lang="en-AU"/>
              <a:t>-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77927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AU"/>
              <a:t>-</a:t>
            </a:r>
            <a:fld id="{E714E059-E509-4057-9854-D87D1A2F4F01}" type="slidenum">
              <a:rPr lang="en-AU" smtClean="0"/>
              <a:pPr/>
              <a:t>‹#›</a:t>
            </a:fld>
            <a:r>
              <a:rPr lang="en-AU"/>
              <a:t>-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6200" y="990600"/>
            <a:ext cx="8991600" cy="5334000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33498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1_Title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19"/>
          <p:cNvCxnSpPr/>
          <p:nvPr/>
        </p:nvCxnSpPr>
        <p:spPr>
          <a:xfrm>
            <a:off x="1812925" y="107950"/>
            <a:ext cx="0" cy="862013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24;p19"/>
          <p:cNvCxnSpPr/>
          <p:nvPr/>
        </p:nvCxnSpPr>
        <p:spPr>
          <a:xfrm>
            <a:off x="2743200" y="107950"/>
            <a:ext cx="1588" cy="519113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5" name="Google Shape;25;p19" descr="5011_PPT_BG_EndPag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588" y="0"/>
            <a:ext cx="9145588" cy="68595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" name="Google Shape;26;p19"/>
          <p:cNvCxnSpPr/>
          <p:nvPr/>
        </p:nvCxnSpPr>
        <p:spPr>
          <a:xfrm>
            <a:off x="1972470" y="493714"/>
            <a:ext cx="1587" cy="1312862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7" name="Google Shape;27;p19" descr="UOM-Rev3D_S_s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5137" y="430386"/>
            <a:ext cx="1347788" cy="1366838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9"/>
          <p:cNvSpPr txBox="1">
            <a:spLocks noGrp="1"/>
          </p:cNvSpPr>
          <p:nvPr>
            <p:ph type="ctrTitle"/>
          </p:nvPr>
        </p:nvSpPr>
        <p:spPr>
          <a:xfrm>
            <a:off x="2438400" y="1806576"/>
            <a:ext cx="6400800" cy="1312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subTitle" idx="1"/>
          </p:nvPr>
        </p:nvSpPr>
        <p:spPr>
          <a:xfrm>
            <a:off x="849960" y="4267200"/>
            <a:ext cx="798924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Arial"/>
              <a:buNone/>
              <a:defRPr b="0">
                <a:solidFill>
                  <a:srgbClr val="00B050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rgbClr val="00B050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rgbClr val="FFC000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body" idx="2"/>
          </p:nvPr>
        </p:nvSpPr>
        <p:spPr>
          <a:xfrm>
            <a:off x="849313" y="3581400"/>
            <a:ext cx="7989887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  <a:defRPr>
                <a:solidFill>
                  <a:srgbClr val="FFFF00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B050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FFC000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4560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8"/>
          <p:cNvSpPr>
            <a:spLocks noChangeShapeType="1"/>
          </p:cNvSpPr>
          <p:nvPr/>
        </p:nvSpPr>
        <p:spPr bwMode="auto">
          <a:xfrm>
            <a:off x="1812925" y="107950"/>
            <a:ext cx="0" cy="86201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pic>
        <p:nvPicPr>
          <p:cNvPr id="1027" name="Picture 9" descr="UOM-Rev3D_S_sm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33400" y="119063"/>
            <a:ext cx="860425" cy="87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10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00336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AU"/>
          </a:p>
        </p:txBody>
      </p:sp>
      <p:sp>
        <p:nvSpPr>
          <p:cNvPr id="1029" name="Line 11"/>
          <p:cNvSpPr>
            <a:spLocks noChangeShapeType="1"/>
          </p:cNvSpPr>
          <p:nvPr/>
        </p:nvSpPr>
        <p:spPr bwMode="auto">
          <a:xfrm>
            <a:off x="2386668" y="159543"/>
            <a:ext cx="1588" cy="51911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pic>
        <p:nvPicPr>
          <p:cNvPr id="1030" name="Picture 13" descr="UOM-Rev3D_H_sm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0" y="107950"/>
            <a:ext cx="23622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Line 14"/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9525">
            <a:solidFill>
              <a:srgbClr val="003368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838200"/>
            <a:ext cx="9144000" cy="76200"/>
          </a:xfrm>
          <a:prstGeom prst="rect">
            <a:avLst/>
          </a:prstGeom>
          <a:solidFill>
            <a:srgbClr val="759FB8"/>
          </a:solidFill>
          <a:ln w="9525">
            <a:noFill/>
            <a:miter lim="800000"/>
            <a:headEnd/>
            <a:tailEnd/>
          </a:ln>
          <a:effectLst>
            <a:outerShdw algn="ctr" rotWithShape="0">
              <a:srgbClr val="808080">
                <a:alpha val="45000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en-AU">
              <a:latin typeface="Arial" charset="0"/>
              <a:ea typeface="ＭＳ Ｐゴシック" charset="-128"/>
            </a:endParaRPr>
          </a:p>
        </p:txBody>
      </p:sp>
      <p:sp>
        <p:nvSpPr>
          <p:cNvPr id="1033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2462213" y="76200"/>
            <a:ext cx="660558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  <a:endParaRPr lang="en-US" dirty="0"/>
          </a:p>
        </p:txBody>
      </p:sp>
      <p:sp>
        <p:nvSpPr>
          <p:cNvPr id="1034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" y="990600"/>
            <a:ext cx="8991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  <a:p>
            <a:pPr lvl="4"/>
            <a:r>
              <a:rPr lang="en-AU" dirty="0"/>
              <a:t>Fifth level</a:t>
            </a:r>
            <a:endParaRPr lang="en-US" dirty="0"/>
          </a:p>
        </p:txBody>
      </p:sp>
      <p:pic>
        <p:nvPicPr>
          <p:cNvPr id="1035" name="Picture 33" descr="5011_Evolution text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6945925" y="6577595"/>
            <a:ext cx="2016862" cy="166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6" name="TextBox 11"/>
          <p:cNvSpPr txBox="1">
            <a:spLocks noChangeArrowheads="1"/>
          </p:cNvSpPr>
          <p:nvPr/>
        </p:nvSpPr>
        <p:spPr bwMode="auto">
          <a:xfrm>
            <a:off x="76200" y="6522305"/>
            <a:ext cx="107112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i="1" dirty="0">
                <a:solidFill>
                  <a:schemeClr val="bg2"/>
                </a:solidFill>
              </a:rPr>
              <a:t>SWEN90009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0" y="6470650"/>
            <a:ext cx="914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dirty="0"/>
              <a:t>-</a:t>
            </a:r>
            <a:fld id="{E714E059-E509-4057-9854-D87D1A2F4F01}" type="slidenum">
              <a:rPr lang="en-AU" smtClean="0"/>
              <a:pPr/>
              <a:t>‹#›</a:t>
            </a:fld>
            <a:r>
              <a:rPr lang="en-AU" dirty="0"/>
              <a:t>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rgbClr val="002060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rgbClr val="00B050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FFC000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C00000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"/>
          <p:cNvSpPr txBox="1">
            <a:spLocks noGrp="1"/>
          </p:cNvSpPr>
          <p:nvPr>
            <p:ph type="ctrTitle"/>
          </p:nvPr>
        </p:nvSpPr>
        <p:spPr>
          <a:xfrm>
            <a:off x="1399936" y="791165"/>
            <a:ext cx="6214712" cy="323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3600" dirty="0"/>
              <a:t>SWEN90009</a:t>
            </a:r>
            <a:br>
              <a:rPr lang="en-AU" sz="3600" dirty="0"/>
            </a:br>
            <a:br>
              <a:rPr lang="en-AU" sz="3600" dirty="0"/>
            </a:br>
            <a:r>
              <a:rPr lang="en-AU" sz="3600" dirty="0"/>
              <a:t>Software Requirements Analysis</a:t>
            </a:r>
            <a:endParaRPr sz="3600" dirty="0"/>
          </a:p>
        </p:txBody>
      </p:sp>
      <p:sp>
        <p:nvSpPr>
          <p:cNvPr id="74" name="Google Shape;74;p1"/>
          <p:cNvSpPr txBox="1"/>
          <p:nvPr/>
        </p:nvSpPr>
        <p:spPr>
          <a:xfrm>
            <a:off x="6015037" y="6071015"/>
            <a:ext cx="2865907" cy="628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AU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2022 - Semester </a:t>
            </a:r>
            <a:r>
              <a:rPr lang="en-AU" sz="1800" dirty="0">
                <a:solidFill>
                  <a:schemeClr val="lt1"/>
                </a:solidFill>
              </a:rPr>
              <a:t>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AU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Tutorial Week 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"/>
          <p:cNvSpPr txBox="1"/>
          <p:nvPr/>
        </p:nvSpPr>
        <p:spPr>
          <a:xfrm>
            <a:off x="577380" y="6311228"/>
            <a:ext cx="4651845" cy="396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AU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Copyright University of Melbourne 2017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"/>
          <p:cNvSpPr txBox="1">
            <a:spLocks noGrp="1"/>
          </p:cNvSpPr>
          <p:nvPr>
            <p:ph type="subTitle" idx="1"/>
          </p:nvPr>
        </p:nvSpPr>
        <p:spPr>
          <a:xfrm>
            <a:off x="2029381" y="4396740"/>
            <a:ext cx="5223437" cy="635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Arial"/>
              <a:buNone/>
            </a:pPr>
            <a:r>
              <a:rPr lang="en-AU" dirty="0"/>
              <a:t>Do/Be/Feel + Goal Model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Arial"/>
              <a:buNone/>
            </a:pPr>
            <a:endParaRPr dirty="0"/>
          </a:p>
        </p:txBody>
      </p:sp>
      <p:sp>
        <p:nvSpPr>
          <p:cNvPr id="77" name="Google Shape;77;p1"/>
          <p:cNvSpPr/>
          <p:nvPr/>
        </p:nvSpPr>
        <p:spPr>
          <a:xfrm>
            <a:off x="2029381" y="4130426"/>
            <a:ext cx="169334" cy="1171992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00B050"/>
          </a:solidFill>
          <a:ln w="9525" cap="flat" cmpd="sng">
            <a:solidFill>
              <a:srgbClr val="88A3A5">
                <a:alpha val="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"/>
          <p:cNvSpPr/>
          <p:nvPr/>
        </p:nvSpPr>
        <p:spPr>
          <a:xfrm rot="10800000">
            <a:off x="7252819" y="4224053"/>
            <a:ext cx="169334" cy="1171992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00B050"/>
          </a:solidFill>
          <a:ln w="9525" cap="flat" cmpd="sng">
            <a:solidFill>
              <a:srgbClr val="88A3A5">
                <a:alpha val="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D9994D1F-C702-449D-A51E-199E414762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5110"/>
          <a:stretch/>
        </p:blipFill>
        <p:spPr>
          <a:xfrm>
            <a:off x="634564" y="1581625"/>
            <a:ext cx="7874871" cy="3652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63D08E-5147-451B-A00E-53CAFF8BD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sz="2400" dirty="0"/>
              <a:t>Analysis Team Work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B5C557-1069-4378-9226-862EF4E84B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AU" dirty="0"/>
              <a:t>-</a:t>
            </a:r>
            <a:fld id="{E714E059-E509-4057-9854-D87D1A2F4F01}" type="slidenum">
              <a:rPr lang="en-AU" smtClean="0"/>
              <a:pPr/>
              <a:t>10</a:t>
            </a:fld>
            <a:r>
              <a:rPr lang="en-AU" dirty="0"/>
              <a:t>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DF0FFF-87B6-43C7-8F0D-76CD17A2E58F}"/>
              </a:ext>
            </a:extLst>
          </p:cNvPr>
          <p:cNvSpPr txBox="1"/>
          <p:nvPr/>
        </p:nvSpPr>
        <p:spPr>
          <a:xfrm>
            <a:off x="302971" y="1581625"/>
            <a:ext cx="3371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Goal Model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442354-3F58-4186-B5DD-FDFA59DA098E}"/>
              </a:ext>
            </a:extLst>
          </p:cNvPr>
          <p:cNvSpPr txBox="1"/>
          <p:nvPr/>
        </p:nvSpPr>
        <p:spPr>
          <a:xfrm>
            <a:off x="6994974" y="4035148"/>
            <a:ext cx="1846054" cy="830997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specify availability 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constraints on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date-time</a:t>
            </a:r>
          </a:p>
        </p:txBody>
      </p:sp>
    </p:spTree>
    <p:extLst>
      <p:ext uri="{BB962C8B-B14F-4D97-AF65-F5344CB8AC3E}">
        <p14:creationId xmlns:p14="http://schemas.microsoft.com/office/powerpoint/2010/main" val="2851265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3D08E-5147-451B-A00E-53CAFF8BD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sz="2400" dirty="0"/>
              <a:t>Analysis Team Work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B5C557-1069-4378-9226-862EF4E84B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AU" dirty="0"/>
              <a:t>-</a:t>
            </a:r>
            <a:fld id="{E714E059-E509-4057-9854-D87D1A2F4F01}" type="slidenum">
              <a:rPr lang="en-AU" smtClean="0"/>
              <a:pPr/>
              <a:t>11</a:t>
            </a:fld>
            <a:r>
              <a:rPr lang="en-AU" dirty="0"/>
              <a:t>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DF0FFF-87B6-43C7-8F0D-76CD17A2E58F}"/>
              </a:ext>
            </a:extLst>
          </p:cNvPr>
          <p:cNvSpPr txBox="1"/>
          <p:nvPr/>
        </p:nvSpPr>
        <p:spPr>
          <a:xfrm>
            <a:off x="718718" y="1045353"/>
            <a:ext cx="5046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Create Motivational Model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BD4CA4-A990-4D80-89DC-E7CDEC6B8355}"/>
              </a:ext>
            </a:extLst>
          </p:cNvPr>
          <p:cNvSpPr txBox="1"/>
          <p:nvPr/>
        </p:nvSpPr>
        <p:spPr>
          <a:xfrm>
            <a:off x="429815" y="1722903"/>
            <a:ext cx="53351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Review Lists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Cluster Elements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Element Hierarchy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Attach </a:t>
            </a:r>
            <a:r>
              <a:rPr lang="en-US" sz="2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Be, Feel, Who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Elements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Review with Stakeholders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CDE7CFD3-1B18-4519-BF06-28C98A8E29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942"/>
          <a:stretch/>
        </p:blipFill>
        <p:spPr>
          <a:xfrm>
            <a:off x="686773" y="3816225"/>
            <a:ext cx="7743825" cy="208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715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8A549-232E-423A-8525-5691C1308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sz="3200" dirty="0"/>
              <a:t>Analysis Team Work</a:t>
            </a:r>
            <a:endParaRPr lang="en-A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48F4B9-DF46-4ABB-965A-CB9B8E0F63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AU"/>
              <a:t>-</a:t>
            </a:r>
            <a:fld id="{E714E059-E509-4057-9854-D87D1A2F4F01}" type="slidenum">
              <a:rPr lang="en-AU" smtClean="0"/>
              <a:pPr/>
              <a:t>12</a:t>
            </a:fld>
            <a:r>
              <a:rPr lang="en-AU"/>
              <a:t>-</a:t>
            </a:r>
            <a:endParaRPr lang="en-AU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4530E6BA-AD3B-42C9-8667-7FC245D71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78" y="1506243"/>
            <a:ext cx="8735644" cy="422016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2A612F6-F009-4CAD-847C-A184B8B412D2}"/>
              </a:ext>
            </a:extLst>
          </p:cNvPr>
          <p:cNvSpPr txBox="1"/>
          <p:nvPr/>
        </p:nvSpPr>
        <p:spPr>
          <a:xfrm>
            <a:off x="306068" y="955960"/>
            <a:ext cx="88379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Example from lecture. Remember, this example has room for improvements!</a:t>
            </a:r>
          </a:p>
        </p:txBody>
      </p:sp>
    </p:spTree>
    <p:extLst>
      <p:ext uri="{BB962C8B-B14F-4D97-AF65-F5344CB8AC3E}">
        <p14:creationId xmlns:p14="http://schemas.microsoft.com/office/powerpoint/2010/main" val="3966820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2214" y="76200"/>
            <a:ext cx="5355604" cy="685800"/>
          </a:xfrm>
        </p:spPr>
        <p:txBody>
          <a:bodyPr/>
          <a:lstStyle/>
          <a:p>
            <a:pPr algn="ctr"/>
            <a:r>
              <a:rPr lang="en-US" sz="2800" dirty="0"/>
              <a:t>Thank you!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AU"/>
              <a:t>-</a:t>
            </a:r>
            <a:fld id="{E714E059-E509-4057-9854-D87D1A2F4F01}" type="slidenum">
              <a:rPr lang="en-AU" smtClean="0"/>
              <a:pPr/>
              <a:t>13</a:t>
            </a:fld>
            <a:r>
              <a:rPr lang="en-AU"/>
              <a:t>-</a:t>
            </a:r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152D65-AB0E-48CB-BD9D-C1239E0A8C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70" r="11905" b="13406"/>
          <a:stretch/>
        </p:blipFill>
        <p:spPr>
          <a:xfrm>
            <a:off x="2743112" y="2159558"/>
            <a:ext cx="3657776" cy="370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779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2214" y="76200"/>
            <a:ext cx="5355604" cy="685800"/>
          </a:xfrm>
        </p:spPr>
        <p:txBody>
          <a:bodyPr/>
          <a:lstStyle/>
          <a:p>
            <a:pPr algn="ctr"/>
            <a:r>
              <a:rPr lang="en-US" sz="2800" dirty="0"/>
              <a:t>Questions?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AU"/>
              <a:t>-</a:t>
            </a:r>
            <a:fld id="{E714E059-E509-4057-9854-D87D1A2F4F01}" type="slidenum">
              <a:rPr lang="en-AU" smtClean="0"/>
              <a:pPr/>
              <a:t>14</a:t>
            </a:fld>
            <a:r>
              <a:rPr lang="en-AU"/>
              <a:t>-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D55999-15F7-4A33-A1E2-126B6ABF0B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714"/>
          <a:stretch/>
        </p:blipFill>
        <p:spPr>
          <a:xfrm>
            <a:off x="1143000" y="1376136"/>
            <a:ext cx="6858000" cy="509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215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201AC-488C-4236-ACB4-93D10DABE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B7D783-EA25-4630-9DAB-8D6C253FEA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AU"/>
              <a:t>-</a:t>
            </a:r>
            <a:fld id="{E714E059-E509-4057-9854-D87D1A2F4F01}" type="slidenum">
              <a:rPr lang="en-AU" smtClean="0"/>
              <a:pPr/>
              <a:t>2</a:t>
            </a:fld>
            <a:r>
              <a:rPr lang="en-AU"/>
              <a:t>-</a:t>
            </a:r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65C290-E8B2-42D5-83CF-27AD4CE39D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9749" y="1030045"/>
            <a:ext cx="7684388" cy="2287602"/>
          </a:xfrm>
        </p:spPr>
        <p:txBody>
          <a:bodyPr/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AU" sz="1800" b="1" dirty="0">
                <a:solidFill>
                  <a:srgbClr val="24292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Prior to tutorial, you need to have:</a:t>
            </a:r>
            <a:endParaRPr lang="en-AU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R="0" lvl="0">
              <a:spcBef>
                <a:spcPts val="0"/>
              </a:spcBef>
              <a:buFontTx/>
              <a:buChar char="-"/>
              <a:tabLst>
                <a:tab pos="457200" algn="l"/>
              </a:tabLst>
            </a:pPr>
            <a:r>
              <a:rPr lang="en-AU" sz="1800" dirty="0">
                <a:solidFill>
                  <a:srgbClr val="24292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Researched your industry partner’s </a:t>
            </a:r>
            <a:r>
              <a:rPr lang="en-AU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current system </a:t>
            </a:r>
            <a:r>
              <a:rPr lang="en-AU" sz="1800" dirty="0">
                <a:solidFill>
                  <a:srgbClr val="24292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and the </a:t>
            </a:r>
            <a:r>
              <a:rPr lang="en-AU" sz="18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“system-to-be” </a:t>
            </a:r>
            <a:r>
              <a:rPr lang="en-AU" sz="1800" dirty="0">
                <a:solidFill>
                  <a:srgbClr val="24292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client wants.</a:t>
            </a:r>
          </a:p>
          <a:p>
            <a:pPr marR="0" lvl="0">
              <a:spcBef>
                <a:spcPts val="0"/>
              </a:spcBef>
              <a:buFontTx/>
              <a:buChar char="-"/>
              <a:tabLst>
                <a:tab pos="457200" algn="l"/>
              </a:tabLst>
            </a:pPr>
            <a:r>
              <a:rPr lang="en-AU" sz="1800" dirty="0">
                <a:solidFill>
                  <a:srgbClr val="24292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Identified potential project stakeholders.</a:t>
            </a:r>
          </a:p>
          <a:p>
            <a:pPr marR="0" lvl="0">
              <a:spcBef>
                <a:spcPts val="0"/>
              </a:spcBef>
              <a:buFontTx/>
              <a:buChar char="-"/>
              <a:tabLst>
                <a:tab pos="457200" algn="l"/>
              </a:tabLst>
            </a:pPr>
            <a:r>
              <a:rPr lang="en-A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Understood what the system-to-be tries </a:t>
            </a:r>
            <a:r>
              <a:rPr lang="en-AU" sz="1800" dirty="0">
                <a:latin typeface="Calibri" panose="020F0502020204030204" pitchFamily="34" charset="0"/>
                <a:cs typeface="Calibri" panose="020F0502020204030204" pitchFamily="34" charset="0"/>
              </a:rPr>
              <a:t>to achieve </a:t>
            </a:r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(i.e. goals - more on this later)</a:t>
            </a:r>
            <a:endParaRPr lang="en-AU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544E9D2-8EF2-4009-9A9C-2B93B7FA9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310" y="3393417"/>
            <a:ext cx="5239379" cy="299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365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2214" y="76200"/>
            <a:ext cx="5390016" cy="685800"/>
          </a:xfrm>
        </p:spPr>
        <p:txBody>
          <a:bodyPr/>
          <a:lstStyle/>
          <a:p>
            <a:pPr algn="ctr"/>
            <a:r>
              <a:rPr lang="en-US" sz="2400" dirty="0"/>
              <a:t>Recap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AU"/>
              <a:t>-</a:t>
            </a:r>
            <a:fld id="{E714E059-E509-4057-9854-D87D1A2F4F01}" type="slidenum">
              <a:rPr lang="en-AU" smtClean="0"/>
              <a:pPr/>
              <a:t>3</a:t>
            </a:fld>
            <a:r>
              <a:rPr lang="en-AU"/>
              <a:t>-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53871" y="3508516"/>
            <a:ext cx="2270026" cy="1231319"/>
          </a:xfrm>
        </p:spPr>
        <p:txBody>
          <a:bodyPr/>
          <a:lstStyle/>
          <a:p>
            <a:pPr lvl="2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Invite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Confirm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Agenda</a:t>
            </a:r>
          </a:p>
          <a:p>
            <a:pPr marL="914400" lvl="2" indent="0">
              <a:buNone/>
            </a:pPr>
            <a:endParaRPr lang="en-A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49844859-8BB2-4838-A9D4-C65C8C4B4FB4}"/>
              </a:ext>
            </a:extLst>
          </p:cNvPr>
          <p:cNvSpPr/>
          <p:nvPr/>
        </p:nvSpPr>
        <p:spPr bwMode="auto">
          <a:xfrm rot="10800000" flipH="1">
            <a:off x="2768503" y="3499892"/>
            <a:ext cx="698452" cy="1165312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ＭＳ Ｐゴシック" charset="-128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7E844D-EB8E-49E4-9FCD-8E2F3A71833B}"/>
              </a:ext>
            </a:extLst>
          </p:cNvPr>
          <p:cNvSpPr txBox="1"/>
          <p:nvPr/>
        </p:nvSpPr>
        <p:spPr>
          <a:xfrm>
            <a:off x="3655903" y="3649541"/>
            <a:ext cx="41963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Identify Stakeholder (a busy VIP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 )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Set interview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Anticipate problem narrative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11B5C64-DB26-4560-B748-B36E85693C76}"/>
              </a:ext>
            </a:extLst>
          </p:cNvPr>
          <p:cNvSpPr txBox="1">
            <a:spLocks/>
          </p:cNvSpPr>
          <p:nvPr/>
        </p:nvSpPr>
        <p:spPr bwMode="auto">
          <a:xfrm>
            <a:off x="257671" y="4893996"/>
            <a:ext cx="2801570" cy="1568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00206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00B050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FFC000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C00000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>
              <a:buFont typeface="Arial" panose="020B0604020202020204" pitchFamily="34" charset="0"/>
              <a:buChar char="•"/>
            </a:pPr>
            <a:r>
              <a:rPr lang="en-AU" sz="20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Record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AU" sz="20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Summarize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AU" sz="20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Validate</a:t>
            </a:r>
          </a:p>
          <a:p>
            <a:pPr marL="914400" lvl="2" indent="0">
              <a:buFontTx/>
              <a:buNone/>
            </a:pPr>
            <a:endParaRPr lang="en-AU" sz="20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BDEA5E4B-541E-419D-94A8-6EA3257759F8}"/>
              </a:ext>
            </a:extLst>
          </p:cNvPr>
          <p:cNvSpPr/>
          <p:nvPr/>
        </p:nvSpPr>
        <p:spPr bwMode="auto">
          <a:xfrm rot="10800000" flipH="1">
            <a:off x="2768503" y="5021977"/>
            <a:ext cx="698452" cy="958233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ＭＳ Ｐゴシック" charset="-128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B7D7C2-B2DF-4782-950C-D92E9F7EF705}"/>
              </a:ext>
            </a:extLst>
          </p:cNvPr>
          <p:cNvSpPr txBox="1"/>
          <p:nvPr/>
        </p:nvSpPr>
        <p:spPr>
          <a:xfrm>
            <a:off x="3655903" y="5316987"/>
            <a:ext cx="41963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Define the stakeholder’s User Goals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Scope of system-to-be</a:t>
            </a:r>
            <a:endParaRPr lang="en-AU" sz="20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131BC1-62B1-4F2E-B14D-57A36EE328A8}"/>
              </a:ext>
            </a:extLst>
          </p:cNvPr>
          <p:cNvSpPr txBox="1"/>
          <p:nvPr/>
        </p:nvSpPr>
        <p:spPr>
          <a:xfrm>
            <a:off x="300689" y="2653526"/>
            <a:ext cx="43543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buNone/>
            </a:pPr>
            <a:r>
              <a:rPr lang="en-AU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Elicitation</a:t>
            </a:r>
            <a:r>
              <a:rPr lang="en-A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client meeting </a:t>
            </a:r>
          </a:p>
        </p:txBody>
      </p:sp>
      <p:pic>
        <p:nvPicPr>
          <p:cNvPr id="23" name="Picture 22" descr="Diagram&#10;&#10;Description automatically generated">
            <a:extLst>
              <a:ext uri="{FF2B5EF4-FFF2-40B4-BE49-F238E27FC236}">
                <a16:creationId xmlns:a16="http://schemas.microsoft.com/office/drawing/2014/main" id="{FABB7B03-1C77-45FA-9205-051013FD6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4883" y="954075"/>
            <a:ext cx="4146778" cy="223728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221D3C0-8C3D-48AF-88DB-AB9F0D2C76EE}"/>
              </a:ext>
            </a:extLst>
          </p:cNvPr>
          <p:cNvSpPr/>
          <p:nvPr/>
        </p:nvSpPr>
        <p:spPr>
          <a:xfrm>
            <a:off x="253872" y="954075"/>
            <a:ext cx="44011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388"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requirements engineering phases</a:t>
            </a: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8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FB6E7-CF65-41BD-B335-02BC89524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dirty="0"/>
              <a:t>This Week: Analysis</a:t>
            </a:r>
            <a:endParaRPr lang="en-AU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6E934D-EF93-4E24-AC1B-73464091D0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AU"/>
              <a:t>-</a:t>
            </a:r>
            <a:fld id="{E714E059-E509-4057-9854-D87D1A2F4F01}" type="slidenum">
              <a:rPr lang="en-AU" smtClean="0"/>
              <a:pPr/>
              <a:t>4</a:t>
            </a:fld>
            <a:r>
              <a:rPr lang="en-AU"/>
              <a:t>-</a:t>
            </a:r>
            <a:endParaRPr lang="en-AU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BEC31E9-A203-405C-90AC-04916D585CDD}"/>
              </a:ext>
            </a:extLst>
          </p:cNvPr>
          <p:cNvSpPr txBox="1">
            <a:spLocks/>
          </p:cNvSpPr>
          <p:nvPr/>
        </p:nvSpPr>
        <p:spPr bwMode="auto">
          <a:xfrm>
            <a:off x="649993" y="3410490"/>
            <a:ext cx="7844014" cy="271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00206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00B050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FFC000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C00000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AU" sz="2000" dirty="0">
                <a:solidFill>
                  <a:srgbClr val="24292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Do: What should the software do? (Functional goals)</a:t>
            </a:r>
            <a:endParaRPr lang="en-AU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914400" marR="0" lvl="2" indent="0">
              <a:spcBef>
                <a:spcPts val="0"/>
              </a:spcBef>
              <a:spcAft>
                <a:spcPts val="0"/>
              </a:spcAft>
              <a:buNone/>
            </a:pPr>
            <a:endParaRPr lang="en-AU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AU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Be: How should it be done? (Quality goals)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endParaRPr lang="en-AU" sz="2000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AU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Feel: What are the emotional (or social) goals/considerations?  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endParaRPr lang="en-AU" sz="2000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AU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Who: Identify the users of the system? (Roles) 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AU" kern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A96C6-CF45-4285-A825-9E925C70CF25}"/>
              </a:ext>
            </a:extLst>
          </p:cNvPr>
          <p:cNvSpPr txBox="1"/>
          <p:nvPr/>
        </p:nvSpPr>
        <p:spPr>
          <a:xfrm>
            <a:off x="5106838" y="1050067"/>
            <a:ext cx="40931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Establish a shared understanding</a:t>
            </a:r>
          </a:p>
          <a:p>
            <a:r>
              <a:rPr lang="en-US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Clarify IT Solution scope</a:t>
            </a:r>
            <a:endParaRPr lang="en-US" sz="22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FFD23-5BDA-43F0-9097-45712CB63FA0}"/>
              </a:ext>
            </a:extLst>
          </p:cNvPr>
          <p:cNvSpPr txBox="1"/>
          <p:nvPr/>
        </p:nvSpPr>
        <p:spPr>
          <a:xfrm>
            <a:off x="524975" y="1473771"/>
            <a:ext cx="660558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buNone/>
            </a:pPr>
            <a:r>
              <a:rPr lang="en-AU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  <a:r>
              <a:rPr lang="en-A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  Find goals</a:t>
            </a:r>
          </a:p>
          <a:p>
            <a:pPr marL="0" lvl="1"/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	      </a:t>
            </a:r>
            <a:r>
              <a:rPr lang="en-AU" sz="2400" i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do-be-feel-who</a:t>
            </a:r>
            <a:r>
              <a:rPr lang="en-AU" sz="24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AU" sz="2400" dirty="0">
                <a:solidFill>
                  <a:srgbClr val="24292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lists</a:t>
            </a:r>
          </a:p>
          <a:p>
            <a:pPr marL="0" lvl="1"/>
            <a:r>
              <a:rPr lang="en-AU" dirty="0">
                <a:solidFill>
                  <a:srgbClr val="24292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      Motivational Model (if time permits)</a:t>
            </a:r>
            <a:endParaRPr lang="en-AU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lvl="1">
              <a:buNone/>
            </a:pPr>
            <a:endParaRPr lang="en-AU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 descr="noun_Goalkeeper_23509.png">
            <a:extLst>
              <a:ext uri="{FF2B5EF4-FFF2-40B4-BE49-F238E27FC236}">
                <a16:creationId xmlns:a16="http://schemas.microsoft.com/office/drawing/2014/main" id="{0D31D613-B154-4AD3-8AFD-7D449C676A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06" b="33044"/>
          <a:stretch/>
        </p:blipFill>
        <p:spPr>
          <a:xfrm>
            <a:off x="6343569" y="2186567"/>
            <a:ext cx="2150438" cy="134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46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2214" y="76200"/>
            <a:ext cx="5390016" cy="685800"/>
          </a:xfrm>
        </p:spPr>
        <p:txBody>
          <a:bodyPr/>
          <a:lstStyle/>
          <a:p>
            <a:pPr algn="ctr"/>
            <a:r>
              <a:rPr lang="en-US" sz="2400" dirty="0"/>
              <a:t>Team Discussion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AU"/>
              <a:t>-</a:t>
            </a:r>
            <a:fld id="{E714E059-E509-4057-9854-D87D1A2F4F01}" type="slidenum">
              <a:rPr lang="en-AU" smtClean="0"/>
              <a:pPr/>
              <a:t>5</a:t>
            </a:fld>
            <a:r>
              <a:rPr lang="en-AU"/>
              <a:t>-</a:t>
            </a:r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0E82C2-4137-4AE7-8A8A-73D8B20E7F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337"/>
          <a:stretch/>
        </p:blipFill>
        <p:spPr>
          <a:xfrm>
            <a:off x="7004119" y="3179366"/>
            <a:ext cx="2139881" cy="1790288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B76889C-6584-4704-811B-232BE2A1A10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9890" y="1652076"/>
            <a:ext cx="8508102" cy="4068076"/>
          </a:xfrm>
        </p:spPr>
        <p:txBody>
          <a:bodyPr/>
          <a:lstStyle/>
          <a:p>
            <a:pPr marL="465138" marR="0" lvl="1" indent="-412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AU" dirty="0">
                <a:solidFill>
                  <a:srgbClr val="24292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Describe the main goal of project.  (1 sentence or paragraph)</a:t>
            </a:r>
          </a:p>
          <a:p>
            <a:pPr marL="914400" lvl="3" indent="-449263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AU" sz="2200" dirty="0">
                <a:solidFill>
                  <a:srgbClr val="24292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Decompose goals into smaller tasks</a:t>
            </a:r>
            <a:endParaRPr lang="en-AU" sz="2200" dirty="0">
              <a:solidFill>
                <a:srgbClr val="24292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62013" lvl="3" indent="-396875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AU" sz="2200" dirty="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Quality goals represent how: (time &amp; date calendar widget)</a:t>
            </a:r>
            <a:endParaRPr lang="en-AU" sz="2200" dirty="0">
              <a:solidFill>
                <a:schemeClr val="bg1">
                  <a:lumMod val="6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62013" lvl="3" indent="-396875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AU" sz="2200" dirty="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Emotional goals represent motivation: (feel in control of system)</a:t>
            </a:r>
          </a:p>
          <a:p>
            <a:pPr marL="293688" marR="0" lvl="2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en-AU" sz="2400" dirty="0">
              <a:solidFill>
                <a:schemeClr val="bg1">
                  <a:lumMod val="6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96875" marR="0" lvl="1" indent="-396875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AU" dirty="0">
                <a:solidFill>
                  <a:srgbClr val="24292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 the end users of the system.</a:t>
            </a:r>
          </a:p>
          <a:p>
            <a:pPr marL="396875" marR="0" lvl="1" indent="-396875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endParaRPr lang="en-AU" dirty="0">
              <a:solidFill>
                <a:srgbClr val="24292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96875" marR="0" lvl="1" indent="-396875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AU" dirty="0">
                <a:solidFill>
                  <a:srgbClr val="24292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AU" dirty="0">
                <a:solidFill>
                  <a:srgbClr val="24292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dentify the benefits for the stakeholders.</a:t>
            </a:r>
          </a:p>
          <a:p>
            <a:pPr marL="396875" marR="0" lvl="1" indent="-396875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endParaRPr lang="en-AU" dirty="0">
              <a:solidFill>
                <a:srgbClr val="24292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96875" marR="0" lvl="1" indent="-396875">
              <a:spcBef>
                <a:spcPts val="0"/>
              </a:spcBef>
              <a:spcAft>
                <a:spcPts val="800"/>
              </a:spcAft>
              <a:buFont typeface="+mj-lt"/>
              <a:buAutoNum type="alphaLcPeriod"/>
            </a:pPr>
            <a:r>
              <a:rPr lang="en-AU" dirty="0">
                <a:solidFill>
                  <a:srgbClr val="24292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 when &amp; how the stakeholders will use the system tasks.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D0F277-91D1-4B82-835E-034377F67208}"/>
              </a:ext>
            </a:extLst>
          </p:cNvPr>
          <p:cNvSpPr txBox="1"/>
          <p:nvPr/>
        </p:nvSpPr>
        <p:spPr>
          <a:xfrm>
            <a:off x="329890" y="960617"/>
            <a:ext cx="31326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buNone/>
            </a:pPr>
            <a:r>
              <a:rPr lang="en-AU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  <a:r>
              <a:rPr lang="en-A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A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 goals</a:t>
            </a:r>
          </a:p>
        </p:txBody>
      </p:sp>
    </p:spTree>
    <p:extLst>
      <p:ext uri="{BB962C8B-B14F-4D97-AF65-F5344CB8AC3E}">
        <p14:creationId xmlns:p14="http://schemas.microsoft.com/office/powerpoint/2010/main" val="2135570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97C2102-1226-49B7-8DC7-BF99A59377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796" r="-1796"/>
          <a:stretch/>
        </p:blipFill>
        <p:spPr>
          <a:xfrm>
            <a:off x="5001111" y="2268652"/>
            <a:ext cx="3929628" cy="17688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63D08E-5147-451B-A00E-53CAFF8BD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2213" y="76200"/>
            <a:ext cx="5232549" cy="685800"/>
          </a:xfrm>
        </p:spPr>
        <p:txBody>
          <a:bodyPr/>
          <a:lstStyle/>
          <a:p>
            <a:pPr algn="ctr"/>
            <a:r>
              <a:rPr lang="en-AU" sz="2400" dirty="0"/>
              <a:t>Analysis Team Work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B5C557-1069-4378-9226-862EF4E84B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AU" dirty="0"/>
              <a:t>-</a:t>
            </a:r>
            <a:fld id="{E714E059-E509-4057-9854-D87D1A2F4F01}" type="slidenum">
              <a:rPr lang="en-AU" smtClean="0"/>
              <a:pPr/>
              <a:t>6</a:t>
            </a:fld>
            <a:r>
              <a:rPr lang="en-AU" dirty="0"/>
              <a:t>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DF0FFF-87B6-43C7-8F0D-76CD17A2E58F}"/>
              </a:ext>
            </a:extLst>
          </p:cNvPr>
          <p:cNvSpPr txBox="1"/>
          <p:nvPr/>
        </p:nvSpPr>
        <p:spPr>
          <a:xfrm>
            <a:off x="397344" y="1015609"/>
            <a:ext cx="635495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Teamwork </a:t>
            </a:r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Multicolored pens on whiteboard </a:t>
            </a:r>
          </a:p>
          <a:p>
            <a:pPr marL="793750" lvl="1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(or breakout room shared screen)</a:t>
            </a:r>
          </a:p>
          <a:p>
            <a:pPr marL="793750" lvl="1"/>
            <a:endParaRPr lang="en-US" sz="20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93750" lvl="1"/>
            <a:endParaRPr lang="en-US" sz="20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93750" lvl="1"/>
            <a:endParaRPr lang="en-US" sz="20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93750" lvl="1"/>
            <a:endParaRPr lang="en-US" sz="20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93750" lvl="1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Sticky notes on whiteboard</a:t>
            </a:r>
          </a:p>
          <a:p>
            <a:pPr marL="793750" lvl="1"/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(or Trello board)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CD4BD01-B6AF-4D0A-8CF5-AC82ADB2E1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5361" y="4349674"/>
            <a:ext cx="3619077" cy="180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160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3D08E-5147-451B-A00E-53CAFF8BD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2214" y="76200"/>
            <a:ext cx="6038242" cy="685800"/>
          </a:xfrm>
        </p:spPr>
        <p:txBody>
          <a:bodyPr/>
          <a:lstStyle/>
          <a:p>
            <a:pPr algn="ctr"/>
            <a:r>
              <a:rPr lang="en-AU" sz="2400" dirty="0"/>
              <a:t>Analysis Team Work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B5C557-1069-4378-9226-862EF4E84B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AU" dirty="0"/>
              <a:t>-</a:t>
            </a:r>
            <a:fld id="{E714E059-E509-4057-9854-D87D1A2F4F01}" type="slidenum">
              <a:rPr lang="en-AU" smtClean="0"/>
              <a:pPr/>
              <a:t>7</a:t>
            </a:fld>
            <a:r>
              <a:rPr lang="en-AU" dirty="0"/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EA6B0D-DC4F-4389-A3E5-F707CAE007DB}"/>
              </a:ext>
            </a:extLst>
          </p:cNvPr>
          <p:cNvSpPr txBox="1"/>
          <p:nvPr/>
        </p:nvSpPr>
        <p:spPr>
          <a:xfrm>
            <a:off x="329890" y="960617"/>
            <a:ext cx="39488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buNone/>
            </a:pPr>
            <a:r>
              <a:rPr lang="en-AU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  <a:r>
              <a:rPr lang="en-A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AU" sz="2400" i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do-be-feel-who</a:t>
            </a:r>
            <a:r>
              <a:rPr lang="en-AU" sz="24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AU" sz="2400" dirty="0">
                <a:solidFill>
                  <a:srgbClr val="24292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lists</a:t>
            </a:r>
            <a:endParaRPr lang="en-AU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74E2420-FB86-420E-A8DB-193A5E18EF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937714"/>
              </p:ext>
            </p:extLst>
          </p:nvPr>
        </p:nvGraphicFramePr>
        <p:xfrm>
          <a:off x="1031156" y="3756811"/>
          <a:ext cx="7327786" cy="11536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1969">
                  <a:extLst>
                    <a:ext uri="{9D8B030D-6E8A-4147-A177-3AD203B41FA5}">
                      <a16:colId xmlns:a16="http://schemas.microsoft.com/office/drawing/2014/main" val="62860708"/>
                    </a:ext>
                  </a:extLst>
                </a:gridCol>
                <a:gridCol w="1421969">
                  <a:extLst>
                    <a:ext uri="{9D8B030D-6E8A-4147-A177-3AD203B41FA5}">
                      <a16:colId xmlns:a16="http://schemas.microsoft.com/office/drawing/2014/main" val="2912648970"/>
                    </a:ext>
                  </a:extLst>
                </a:gridCol>
                <a:gridCol w="1421969">
                  <a:extLst>
                    <a:ext uri="{9D8B030D-6E8A-4147-A177-3AD203B41FA5}">
                      <a16:colId xmlns:a16="http://schemas.microsoft.com/office/drawing/2014/main" val="3944521712"/>
                    </a:ext>
                  </a:extLst>
                </a:gridCol>
                <a:gridCol w="1421969">
                  <a:extLst>
                    <a:ext uri="{9D8B030D-6E8A-4147-A177-3AD203B41FA5}">
                      <a16:colId xmlns:a16="http://schemas.microsoft.com/office/drawing/2014/main" val="2673250103"/>
                    </a:ext>
                  </a:extLst>
                </a:gridCol>
                <a:gridCol w="1639910">
                  <a:extLst>
                    <a:ext uri="{9D8B030D-6E8A-4147-A177-3AD203B41FA5}">
                      <a16:colId xmlns:a16="http://schemas.microsoft.com/office/drawing/2014/main" val="3198740447"/>
                    </a:ext>
                  </a:extLst>
                </a:gridCol>
              </a:tblGrid>
              <a:tr h="11536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Who</a:t>
                      </a:r>
                      <a:endParaRPr lang="en-AU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</a:t>
                      </a:r>
                      <a:endParaRPr lang="en-AU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</a:t>
                      </a:r>
                      <a:endParaRPr lang="en-AU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Feel</a:t>
                      </a:r>
                      <a:endParaRPr lang="en-AU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AU" sz="2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Concerns (optional)</a:t>
                      </a:r>
                      <a:endParaRPr lang="en-AU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818940356"/>
                  </a:ext>
                </a:extLst>
              </a:tr>
            </a:tbl>
          </a:graphicData>
        </a:graphic>
      </p:graphicFrame>
      <p:sp>
        <p:nvSpPr>
          <p:cNvPr id="12" name="Rectangle 1">
            <a:extLst>
              <a:ext uri="{FF2B5EF4-FFF2-40B4-BE49-F238E27FC236}">
                <a16:creationId xmlns:a16="http://schemas.microsoft.com/office/drawing/2014/main" id="{3F22F76A-9550-474A-A296-1D8C11988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3500" y="3214688"/>
            <a:ext cx="710984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884619-3209-4D63-B170-75E4615821A1}"/>
              </a:ext>
            </a:extLst>
          </p:cNvPr>
          <p:cNvSpPr txBox="1"/>
          <p:nvPr/>
        </p:nvSpPr>
        <p:spPr>
          <a:xfrm>
            <a:off x="329890" y="1896200"/>
            <a:ext cx="833103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AU" sz="2400" dirty="0">
                <a:solidFill>
                  <a:srgbClr val="24292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Identify the stakeholders of your project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endParaRPr lang="en-AU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AU" sz="2400" dirty="0">
                <a:solidFill>
                  <a:srgbClr val="24292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Create your who/do/be/feel list according to this template</a:t>
            </a:r>
            <a:endParaRPr lang="en-AU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811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D0EF4-E888-47FF-85DB-C2DE2CA7C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Tips for the Do/Be/Feel lists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F6BC0E-A4E1-44B3-814E-87770DF527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AU"/>
              <a:t>-</a:t>
            </a:r>
            <a:fld id="{E714E059-E509-4057-9854-D87D1A2F4F01}" type="slidenum">
              <a:rPr lang="en-AU" smtClean="0"/>
              <a:pPr/>
              <a:t>8</a:t>
            </a:fld>
            <a:r>
              <a:rPr lang="en-AU"/>
              <a:t>-</a:t>
            </a:r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CBDC8E-3A53-4B04-A6BB-9763EB15CC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AU" sz="4000" dirty="0"/>
              <a:t> </a:t>
            </a:r>
          </a:p>
          <a:p>
            <a:pPr marL="514350" marR="0" indent="-51435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AU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NO ROWS! </a:t>
            </a:r>
            <a:r>
              <a:rPr lang="en-AU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A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Work with columns only.  For example, after you are done with the Who, you are done with that column.  Start working on the Do independently – NOT based on the stakeholders.  </a:t>
            </a:r>
          </a:p>
          <a:p>
            <a:pPr marL="514350" marR="0" indent="-51435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AU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514350" marR="0" indent="-51435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AU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Do/Be/Feel </a:t>
            </a:r>
            <a:r>
              <a:rPr lang="en-A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should be a brainstorm activity at the start.</a:t>
            </a:r>
          </a:p>
          <a:p>
            <a:pPr lvl="1" indent="-34290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A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Don’t be too critical at the start.  At the start, just documents ideas, then discuss later to polish it.</a:t>
            </a:r>
          </a:p>
          <a:p>
            <a:pPr lvl="1" indent="-34290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AU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lvl="1" indent="-34290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AU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lvl="1" indent="-34290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AU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419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3D08E-5147-451B-A00E-53CAFF8BD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sz="2400" dirty="0"/>
              <a:t>Analysis Team Work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B5C557-1069-4378-9226-862EF4E84B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AU" dirty="0"/>
              <a:t>-</a:t>
            </a:r>
            <a:fld id="{E714E059-E509-4057-9854-D87D1A2F4F01}" type="slidenum">
              <a:rPr lang="en-AU" smtClean="0"/>
              <a:pPr/>
              <a:t>9</a:t>
            </a:fld>
            <a:r>
              <a:rPr lang="en-AU" dirty="0"/>
              <a:t>-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03F931-3FB6-40D9-A85C-C0BD0839FF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641" r="48796" b="21324"/>
          <a:stretch/>
        </p:blipFill>
        <p:spPr>
          <a:xfrm>
            <a:off x="2417335" y="3172113"/>
            <a:ext cx="2511028" cy="24388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E10813-DB2E-4423-B427-ED306B9827AD}"/>
              </a:ext>
            </a:extLst>
          </p:cNvPr>
          <p:cNvSpPr txBox="1"/>
          <p:nvPr/>
        </p:nvSpPr>
        <p:spPr>
          <a:xfrm>
            <a:off x="302971" y="1581625"/>
            <a:ext cx="3371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Create Goal Model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913031-1AFE-4A33-BE41-86E0A33B4332}"/>
              </a:ext>
            </a:extLst>
          </p:cNvPr>
          <p:cNvSpPr txBox="1"/>
          <p:nvPr/>
        </p:nvSpPr>
        <p:spPr>
          <a:xfrm>
            <a:off x="4078549" y="2105561"/>
            <a:ext cx="41931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Review Lists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Cluster Elements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Create </a:t>
            </a:r>
            <a:r>
              <a:rPr lang="en-US" sz="2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Element Hierarchy</a:t>
            </a:r>
          </a:p>
          <a:p>
            <a:pPr lvl="1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427223"/>
      </p:ext>
    </p:extLst>
  </p:cSld>
  <p:clrMapOvr>
    <a:masterClrMapping/>
  </p:clrMapOvr>
</p:sld>
</file>

<file path=ppt/theme/theme1.xml><?xml version="1.0" encoding="utf-8"?>
<a:theme xmlns:a="http://schemas.openxmlformats.org/drawingml/2006/main" name="UniMelb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6528</TotalTime>
  <Words>803</Words>
  <Application>Microsoft Office PowerPoint</Application>
  <PresentationFormat>On-screen Show (4:3)</PresentationFormat>
  <Paragraphs>152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UniMelb</vt:lpstr>
      <vt:lpstr>SWEN90009  Software Requirements Analysis</vt:lpstr>
      <vt:lpstr>PowerPoint Presentation</vt:lpstr>
      <vt:lpstr>Recap</vt:lpstr>
      <vt:lpstr>This Week: Analysis</vt:lpstr>
      <vt:lpstr>Team Discussion</vt:lpstr>
      <vt:lpstr>Analysis Team Work</vt:lpstr>
      <vt:lpstr>Analysis Team Work</vt:lpstr>
      <vt:lpstr>Tips for the Do/Be/Feel lists</vt:lpstr>
      <vt:lpstr>Analysis Team Work</vt:lpstr>
      <vt:lpstr>Analysis Team Work</vt:lpstr>
      <vt:lpstr>Analysis Team Work</vt:lpstr>
      <vt:lpstr>Analysis Team Work</vt:lpstr>
      <vt:lpstr>Thank you!</vt:lpstr>
      <vt:lpstr>Questions?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Eileen O'Callaghan</dc:creator>
  <cp:keywords/>
  <dc:description/>
  <cp:lastModifiedBy>Haoxin Li</cp:lastModifiedBy>
  <cp:revision>296</cp:revision>
  <cp:lastPrinted>2017-03-28T01:42:46Z</cp:lastPrinted>
  <dcterms:created xsi:type="dcterms:W3CDTF">2017-03-05T09:26:02Z</dcterms:created>
  <dcterms:modified xsi:type="dcterms:W3CDTF">2022-03-22T04:47:15Z</dcterms:modified>
  <cp:category/>
</cp:coreProperties>
</file>