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410" r:id="rId2"/>
    <p:sldId id="420" r:id="rId3"/>
    <p:sldId id="436" r:id="rId4"/>
    <p:sldId id="425" r:id="rId5"/>
    <p:sldId id="424" r:id="rId6"/>
    <p:sldId id="427" r:id="rId7"/>
    <p:sldId id="430" r:id="rId8"/>
    <p:sldId id="431" r:id="rId9"/>
    <p:sldId id="432" r:id="rId10"/>
    <p:sldId id="433" r:id="rId11"/>
    <p:sldId id="434" r:id="rId12"/>
    <p:sldId id="421" r:id="rId13"/>
    <p:sldId id="422" r:id="rId14"/>
    <p:sldId id="429" r:id="rId15"/>
    <p:sldId id="426" r:id="rId16"/>
    <p:sldId id="435" r:id="rId17"/>
    <p:sldId id="366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HctkoklaeC0eiZbbfmO/kTX+Vh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F45544-AB32-FDC8-4D39-3E4CC53C2DD4}" name="Haoxin Li" initials="HL" userId="2adb696727be79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5F254-6A1E-4BA9-A73D-8836E2CC4D90}" v="128" dt="2022-03-11T05:31:29.504"/>
  </p1510:revLst>
</p1510:revInfo>
</file>

<file path=ppt/tableStyles.xml><?xml version="1.0" encoding="utf-8"?>
<a:tblStyleLst xmlns:a="http://schemas.openxmlformats.org/drawingml/2006/main" def="{DB62882C-D4C6-4053-A254-E7CD03AC04C8}">
  <a:tblStyle styleId="{DB62882C-D4C6-4053-A254-E7CD03AC04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2" autoAdjust="0"/>
    <p:restoredTop sz="88462" autoAdjust="0"/>
  </p:normalViewPr>
  <p:slideViewPr>
    <p:cSldViewPr snapToGrid="0">
      <p:cViewPr>
        <p:scale>
          <a:sx n="75" d="100"/>
          <a:sy n="75" d="100"/>
        </p:scale>
        <p:origin x="772" y="-792"/>
      </p:cViewPr>
      <p:guideLst>
        <p:guide orient="horz" pos="24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leen O'Callaghan" userId="54f46cf0-fa08-4f4b-9692-b86f76c3d2aa" providerId="ADAL" clId="{0CD5F254-6A1E-4BA9-A73D-8836E2CC4D90}"/>
    <pc:docChg chg="undo custSel addSld delSld modSld sldOrd">
      <pc:chgData name="Eileen O'Callaghan" userId="54f46cf0-fa08-4f4b-9692-b86f76c3d2aa" providerId="ADAL" clId="{0CD5F254-6A1E-4BA9-A73D-8836E2CC4D90}" dt="2022-03-11T05:31:29.504" v="1206"/>
      <pc:docMkLst>
        <pc:docMk/>
      </pc:docMkLst>
      <pc:sldChg chg="del">
        <pc:chgData name="Eileen O'Callaghan" userId="54f46cf0-fa08-4f4b-9692-b86f76c3d2aa" providerId="ADAL" clId="{0CD5F254-6A1E-4BA9-A73D-8836E2CC4D90}" dt="2022-03-10T10:06:40.701" v="28" actId="2696"/>
        <pc:sldMkLst>
          <pc:docMk/>
          <pc:sldMk cId="0" sldId="257"/>
        </pc:sldMkLst>
      </pc:sldChg>
      <pc:sldChg chg="del">
        <pc:chgData name="Eileen O'Callaghan" userId="54f46cf0-fa08-4f4b-9692-b86f76c3d2aa" providerId="ADAL" clId="{0CD5F254-6A1E-4BA9-A73D-8836E2CC4D90}" dt="2022-03-10T10:06:45.840" v="29" actId="2696"/>
        <pc:sldMkLst>
          <pc:docMk/>
          <pc:sldMk cId="0" sldId="258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0" sldId="259"/>
        </pc:sldMkLst>
      </pc:sldChg>
      <pc:sldChg chg="del">
        <pc:chgData name="Eileen O'Callaghan" userId="54f46cf0-fa08-4f4b-9692-b86f76c3d2aa" providerId="ADAL" clId="{0CD5F254-6A1E-4BA9-A73D-8836E2CC4D90}" dt="2022-03-10T10:06:54.123" v="31" actId="2696"/>
        <pc:sldMkLst>
          <pc:docMk/>
          <pc:sldMk cId="0" sldId="269"/>
        </pc:sldMkLst>
      </pc:sldChg>
      <pc:sldChg chg="del">
        <pc:chgData name="Eileen O'Callaghan" userId="54f46cf0-fa08-4f4b-9692-b86f76c3d2aa" providerId="ADAL" clId="{0CD5F254-6A1E-4BA9-A73D-8836E2CC4D90}" dt="2022-03-10T10:07:01.221" v="33" actId="2696"/>
        <pc:sldMkLst>
          <pc:docMk/>
          <pc:sldMk cId="0" sldId="270"/>
        </pc:sldMkLst>
      </pc:sldChg>
      <pc:sldChg chg="del">
        <pc:chgData name="Eileen O'Callaghan" userId="54f46cf0-fa08-4f4b-9692-b86f76c3d2aa" providerId="ADAL" clId="{0CD5F254-6A1E-4BA9-A73D-8836E2CC4D90}" dt="2022-03-10T10:06:57.953" v="32" actId="2696"/>
        <pc:sldMkLst>
          <pc:docMk/>
          <pc:sldMk cId="3759764112" sldId="271"/>
        </pc:sldMkLst>
      </pc:sldChg>
      <pc:sldChg chg="del">
        <pc:chgData name="Eileen O'Callaghan" userId="54f46cf0-fa08-4f4b-9692-b86f76c3d2aa" providerId="ADAL" clId="{0CD5F254-6A1E-4BA9-A73D-8836E2CC4D90}" dt="2022-03-10T10:06:50.187" v="30" actId="2696"/>
        <pc:sldMkLst>
          <pc:docMk/>
          <pc:sldMk cId="424781290" sldId="280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69684407" sldId="308"/>
        </pc:sldMkLst>
      </pc:sldChg>
      <pc:sldChg chg="add 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2143724267" sldId="334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1850081751" sldId="372"/>
        </pc:sldMkLst>
      </pc:sldChg>
      <pc:sldChg chg="del">
        <pc:chgData name="Eileen O'Callaghan" userId="54f46cf0-fa08-4f4b-9692-b86f76c3d2aa" providerId="ADAL" clId="{0CD5F254-6A1E-4BA9-A73D-8836E2CC4D90}" dt="2022-03-10T10:07:06.619" v="34" actId="2696"/>
        <pc:sldMkLst>
          <pc:docMk/>
          <pc:sldMk cId="4290031255" sldId="373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2623940814" sldId="379"/>
        </pc:sldMkLst>
      </pc:sldChg>
      <pc:sldChg chg="delSp modSp mod ord">
        <pc:chgData name="Eileen O'Callaghan" userId="54f46cf0-fa08-4f4b-9692-b86f76c3d2aa" providerId="ADAL" clId="{0CD5F254-6A1E-4BA9-A73D-8836E2CC4D90}" dt="2022-03-11T04:43:16.210" v="943"/>
        <pc:sldMkLst>
          <pc:docMk/>
          <pc:sldMk cId="3625445845" sldId="404"/>
        </pc:sldMkLst>
        <pc:spChg chg="del mod">
          <ac:chgData name="Eileen O'Callaghan" userId="54f46cf0-fa08-4f4b-9692-b86f76c3d2aa" providerId="ADAL" clId="{0CD5F254-6A1E-4BA9-A73D-8836E2CC4D90}" dt="2022-03-11T04:04:53.687" v="319" actId="478"/>
          <ac:spMkLst>
            <pc:docMk/>
            <pc:sldMk cId="3625445845" sldId="404"/>
            <ac:spMk id="3" creationId="{882197E0-F0E3-43F0-89E5-299E9B800780}"/>
          </ac:spMkLst>
        </pc:spChg>
        <pc:spChg chg="mod">
          <ac:chgData name="Eileen O'Callaghan" userId="54f46cf0-fa08-4f4b-9692-b86f76c3d2aa" providerId="ADAL" clId="{0CD5F254-6A1E-4BA9-A73D-8836E2CC4D90}" dt="2022-03-11T04:05:54.917" v="326" actId="2711"/>
          <ac:spMkLst>
            <pc:docMk/>
            <pc:sldMk cId="3625445845" sldId="404"/>
            <ac:spMk id="21" creationId="{6DB5495E-D560-4F4D-B87D-38EB5D05FED8}"/>
          </ac:spMkLst>
        </pc:spChg>
        <pc:spChg chg="mod">
          <ac:chgData name="Eileen O'Callaghan" userId="54f46cf0-fa08-4f4b-9692-b86f76c3d2aa" providerId="ADAL" clId="{0CD5F254-6A1E-4BA9-A73D-8836E2CC4D90}" dt="2022-03-11T04:06:19.457" v="329" actId="14100"/>
          <ac:spMkLst>
            <pc:docMk/>
            <pc:sldMk cId="3625445845" sldId="404"/>
            <ac:spMk id="23" creationId="{BF7F4007-B50D-4D1F-B57D-06D8F1638B63}"/>
          </ac:spMkLst>
        </pc:spChg>
      </pc:sldChg>
      <pc:sldChg chg="modSp mod">
        <pc:chgData name="Eileen O'Callaghan" userId="54f46cf0-fa08-4f4b-9692-b86f76c3d2aa" providerId="ADAL" clId="{0CD5F254-6A1E-4BA9-A73D-8836E2CC4D90}" dt="2022-03-10T10:06:31.275" v="27" actId="20577"/>
        <pc:sldMkLst>
          <pc:docMk/>
          <pc:sldMk cId="0" sldId="410"/>
        </pc:sldMkLst>
        <pc:spChg chg="mod">
          <ac:chgData name="Eileen O'Callaghan" userId="54f46cf0-fa08-4f4b-9692-b86f76c3d2aa" providerId="ADAL" clId="{0CD5F254-6A1E-4BA9-A73D-8836E2CC4D90}" dt="2022-03-10T10:06:31.275" v="27" actId="20577"/>
          <ac:spMkLst>
            <pc:docMk/>
            <pc:sldMk cId="0" sldId="410"/>
            <ac:spMk id="74" creationId="{00000000-0000-0000-0000-000000000000}"/>
          </ac:spMkLst>
        </pc:spChg>
        <pc:spChg chg="mod">
          <ac:chgData name="Eileen O'Callaghan" userId="54f46cf0-fa08-4f4b-9692-b86f76c3d2aa" providerId="ADAL" clId="{0CD5F254-6A1E-4BA9-A73D-8836E2CC4D90}" dt="2022-03-10T10:06:12.164" v="24" actId="20577"/>
          <ac:spMkLst>
            <pc:docMk/>
            <pc:sldMk cId="0" sldId="410"/>
            <ac:spMk id="76" creationId="{00000000-0000-0000-0000-000000000000}"/>
          </ac:spMkLst>
        </pc:spChg>
        <pc:spChg chg="mod">
          <ac:chgData name="Eileen O'Callaghan" userId="54f46cf0-fa08-4f4b-9692-b86f76c3d2aa" providerId="ADAL" clId="{0CD5F254-6A1E-4BA9-A73D-8836E2CC4D90}" dt="2022-03-10T10:06:24.237" v="25" actId="1076"/>
          <ac:spMkLst>
            <pc:docMk/>
            <pc:sldMk cId="0" sldId="410"/>
            <ac:spMk id="77" creationId="{00000000-0000-0000-0000-000000000000}"/>
          </ac:spMkLst>
        </pc:spChg>
        <pc:spChg chg="mod">
          <ac:chgData name="Eileen O'Callaghan" userId="54f46cf0-fa08-4f4b-9692-b86f76c3d2aa" providerId="ADAL" clId="{0CD5F254-6A1E-4BA9-A73D-8836E2CC4D90}" dt="2022-03-10T10:06:27.958" v="26" actId="1076"/>
          <ac:spMkLst>
            <pc:docMk/>
            <pc:sldMk cId="0" sldId="410"/>
            <ac:spMk id="78" creationId="{00000000-0000-0000-0000-000000000000}"/>
          </ac:spMkLst>
        </pc:spChg>
      </pc:sldChg>
      <pc:sldChg chg="add 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2345818403" sldId="411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3052235424" sldId="412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716247212" sldId="413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1377005338" sldId="414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1258208945" sldId="415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1290827580" sldId="416"/>
        </pc:sldMkLst>
      </pc:sldChg>
      <pc:sldChg chg="del">
        <pc:chgData name="Eileen O'Callaghan" userId="54f46cf0-fa08-4f4b-9692-b86f76c3d2aa" providerId="ADAL" clId="{0CD5F254-6A1E-4BA9-A73D-8836E2CC4D90}" dt="2022-03-10T10:08:12.660" v="41" actId="2696"/>
        <pc:sldMkLst>
          <pc:docMk/>
          <pc:sldMk cId="132620545" sldId="417"/>
        </pc:sldMkLst>
      </pc:sldChg>
      <pc:sldChg chg="del">
        <pc:chgData name="Eileen O'Callaghan" userId="54f46cf0-fa08-4f4b-9692-b86f76c3d2aa" providerId="ADAL" clId="{0CD5F254-6A1E-4BA9-A73D-8836E2CC4D90}" dt="2022-03-10T10:07:10.739" v="35" actId="2696"/>
        <pc:sldMkLst>
          <pc:docMk/>
          <pc:sldMk cId="752218118" sldId="418"/>
        </pc:sldMkLst>
      </pc:sldChg>
      <pc:sldChg chg="add del mod modShow">
        <pc:chgData name="Eileen O'Callaghan" userId="54f46cf0-fa08-4f4b-9692-b86f76c3d2aa" providerId="ADAL" clId="{0CD5F254-6A1E-4BA9-A73D-8836E2CC4D90}" dt="2022-03-10T10:07:56.607" v="40" actId="47"/>
        <pc:sldMkLst>
          <pc:docMk/>
          <pc:sldMk cId="2523437972" sldId="419"/>
        </pc:sldMkLst>
      </pc:sldChg>
      <pc:sldChg chg="addSp modSp new mod">
        <pc:chgData name="Eileen O'Callaghan" userId="54f46cf0-fa08-4f4b-9692-b86f76c3d2aa" providerId="ADAL" clId="{0CD5F254-6A1E-4BA9-A73D-8836E2CC4D90}" dt="2022-03-11T05:28:14.640" v="1178" actId="20577"/>
        <pc:sldMkLst>
          <pc:docMk/>
          <pc:sldMk cId="803365685" sldId="420"/>
        </pc:sldMkLst>
        <pc:spChg chg="mod">
          <ac:chgData name="Eileen O'Callaghan" userId="54f46cf0-fa08-4f4b-9692-b86f76c3d2aa" providerId="ADAL" clId="{0CD5F254-6A1E-4BA9-A73D-8836E2CC4D90}" dt="2022-03-11T05:28:14.640" v="1178" actId="20577"/>
          <ac:spMkLst>
            <pc:docMk/>
            <pc:sldMk cId="803365685" sldId="420"/>
            <ac:spMk id="4" creationId="{D365C290-E8B2-42D5-83CF-27AD4CE39DBA}"/>
          </ac:spMkLst>
        </pc:spChg>
        <pc:picChg chg="add mod">
          <ac:chgData name="Eileen O'Callaghan" userId="54f46cf0-fa08-4f4b-9692-b86f76c3d2aa" providerId="ADAL" clId="{0CD5F254-6A1E-4BA9-A73D-8836E2CC4D90}" dt="2022-03-11T05:26:35.127" v="1161" actId="1076"/>
          <ac:picMkLst>
            <pc:docMk/>
            <pc:sldMk cId="803365685" sldId="420"/>
            <ac:picMk id="6" creationId="{A544E9D2-8EF2-4009-9A9C-2B93B7FA9105}"/>
          </ac:picMkLst>
        </pc:picChg>
      </pc:sldChg>
      <pc:sldChg chg="addSp modSp new mod modAnim">
        <pc:chgData name="Eileen O'Callaghan" userId="54f46cf0-fa08-4f4b-9692-b86f76c3d2aa" providerId="ADAL" clId="{0CD5F254-6A1E-4BA9-A73D-8836E2CC4D90}" dt="2022-03-11T04:39:52.088" v="931" actId="1076"/>
        <pc:sldMkLst>
          <pc:docMk/>
          <pc:sldMk cId="1151375149" sldId="421"/>
        </pc:sldMkLst>
        <pc:spChg chg="mod">
          <ac:chgData name="Eileen O'Callaghan" userId="54f46cf0-fa08-4f4b-9692-b86f76c3d2aa" providerId="ADAL" clId="{0CD5F254-6A1E-4BA9-A73D-8836E2CC4D90}" dt="2022-03-11T04:39:13.343" v="922" actId="14100"/>
          <ac:spMkLst>
            <pc:docMk/>
            <pc:sldMk cId="1151375149" sldId="421"/>
            <ac:spMk id="4" creationId="{61CDA7BC-11A0-4A74-95D6-352E98C3151F}"/>
          </ac:spMkLst>
        </pc:spChg>
        <pc:spChg chg="add mod">
          <ac:chgData name="Eileen O'Callaghan" userId="54f46cf0-fa08-4f4b-9692-b86f76c3d2aa" providerId="ADAL" clId="{0CD5F254-6A1E-4BA9-A73D-8836E2CC4D90}" dt="2022-03-11T03:39:48.991" v="171" actId="1076"/>
          <ac:spMkLst>
            <pc:docMk/>
            <pc:sldMk cId="1151375149" sldId="421"/>
            <ac:spMk id="6" creationId="{136652B1-D2E0-4FC6-B3A0-D861A71DDE5E}"/>
          </ac:spMkLst>
        </pc:spChg>
        <pc:spChg chg="add mod">
          <ac:chgData name="Eileen O'Callaghan" userId="54f46cf0-fa08-4f4b-9692-b86f76c3d2aa" providerId="ADAL" clId="{0CD5F254-6A1E-4BA9-A73D-8836E2CC4D90}" dt="2022-03-11T04:39:16.836" v="923" actId="1076"/>
          <ac:spMkLst>
            <pc:docMk/>
            <pc:sldMk cId="1151375149" sldId="421"/>
            <ac:spMk id="7" creationId="{85E2F3B3-7E0A-4824-8C32-AB96A13E3626}"/>
          </ac:spMkLst>
        </pc:spChg>
        <pc:spChg chg="add mod">
          <ac:chgData name="Eileen O'Callaghan" userId="54f46cf0-fa08-4f4b-9692-b86f76c3d2aa" providerId="ADAL" clId="{0CD5F254-6A1E-4BA9-A73D-8836E2CC4D90}" dt="2022-03-11T04:39:52.088" v="931" actId="1076"/>
          <ac:spMkLst>
            <pc:docMk/>
            <pc:sldMk cId="1151375149" sldId="421"/>
            <ac:spMk id="8" creationId="{FA382AB0-D532-48E5-A747-7DC5FCE1AD0F}"/>
          </ac:spMkLst>
        </pc:spChg>
      </pc:sldChg>
      <pc:sldChg chg="addSp modSp new mod ord modAnim modNotesTx">
        <pc:chgData name="Eileen O'Callaghan" userId="54f46cf0-fa08-4f4b-9692-b86f76c3d2aa" providerId="ADAL" clId="{0CD5F254-6A1E-4BA9-A73D-8836E2CC4D90}" dt="2022-03-11T05:29:46.222" v="1190"/>
        <pc:sldMkLst>
          <pc:docMk/>
          <pc:sldMk cId="2642329143" sldId="422"/>
        </pc:sldMkLst>
        <pc:spChg chg="mod">
          <ac:chgData name="Eileen O'Callaghan" userId="54f46cf0-fa08-4f4b-9692-b86f76c3d2aa" providerId="ADAL" clId="{0CD5F254-6A1E-4BA9-A73D-8836E2CC4D90}" dt="2022-03-11T04:21:46.819" v="650"/>
          <ac:spMkLst>
            <pc:docMk/>
            <pc:sldMk cId="2642329143" sldId="422"/>
            <ac:spMk id="2" creationId="{E4D3FCC9-1B94-497E-9027-0E199343A392}"/>
          </ac:spMkLst>
        </pc:spChg>
        <pc:spChg chg="mod">
          <ac:chgData name="Eileen O'Callaghan" userId="54f46cf0-fa08-4f4b-9692-b86f76c3d2aa" providerId="ADAL" clId="{0CD5F254-6A1E-4BA9-A73D-8836E2CC4D90}" dt="2022-03-11T05:29:41.821" v="1188" actId="14100"/>
          <ac:spMkLst>
            <pc:docMk/>
            <pc:sldMk cId="2642329143" sldId="422"/>
            <ac:spMk id="4" creationId="{C4B04661-8AB5-44BC-BEDE-D16A37C5DE72}"/>
          </ac:spMkLst>
        </pc:spChg>
        <pc:spChg chg="add mod">
          <ac:chgData name="Eileen O'Callaghan" userId="54f46cf0-fa08-4f4b-9692-b86f76c3d2aa" providerId="ADAL" clId="{0CD5F254-6A1E-4BA9-A73D-8836E2CC4D90}" dt="2022-03-11T05:29:14.073" v="1184" actId="1076"/>
          <ac:spMkLst>
            <pc:docMk/>
            <pc:sldMk cId="2642329143" sldId="422"/>
            <ac:spMk id="5" creationId="{DBBEE7C9-E101-4C42-86ED-B19FAED06DAB}"/>
          </ac:spMkLst>
        </pc:spChg>
        <pc:spChg chg="add mod">
          <ac:chgData name="Eileen O'Callaghan" userId="54f46cf0-fa08-4f4b-9692-b86f76c3d2aa" providerId="ADAL" clId="{0CD5F254-6A1E-4BA9-A73D-8836E2CC4D90}" dt="2022-03-11T04:30:22.238" v="837" actId="14100"/>
          <ac:spMkLst>
            <pc:docMk/>
            <pc:sldMk cId="2642329143" sldId="422"/>
            <ac:spMk id="6" creationId="{A541A990-7A25-4093-81E8-48961BA2C3DE}"/>
          </ac:spMkLst>
        </pc:spChg>
        <pc:spChg chg="add mod">
          <ac:chgData name="Eileen O'Callaghan" userId="54f46cf0-fa08-4f4b-9692-b86f76c3d2aa" providerId="ADAL" clId="{0CD5F254-6A1E-4BA9-A73D-8836E2CC4D90}" dt="2022-03-11T04:29:53.599" v="833" actId="14100"/>
          <ac:spMkLst>
            <pc:docMk/>
            <pc:sldMk cId="2642329143" sldId="422"/>
            <ac:spMk id="7" creationId="{E3AEB562-2335-4A66-81A7-4C489942ED31}"/>
          </ac:spMkLst>
        </pc:spChg>
      </pc:sldChg>
      <pc:sldChg chg="addSp modSp add mod ord modNotes">
        <pc:chgData name="Eileen O'Callaghan" userId="54f46cf0-fa08-4f4b-9692-b86f76c3d2aa" providerId="ADAL" clId="{0CD5F254-6A1E-4BA9-A73D-8836E2CC4D90}" dt="2022-03-11T04:43:11.247" v="939"/>
        <pc:sldMkLst>
          <pc:docMk/>
          <pc:sldMk cId="2467380384" sldId="423"/>
        </pc:sldMkLst>
        <pc:picChg chg="add mod replST">
          <ac:chgData name="Eileen O'Callaghan" userId="54f46cf0-fa08-4f4b-9692-b86f76c3d2aa" providerId="ADAL" clId="{0CD5F254-6A1E-4BA9-A73D-8836E2CC4D90}" dt="2022-03-10T10:21:28.671" v="115" actId="14100"/>
          <ac:picMkLst>
            <pc:docMk/>
            <pc:sldMk cId="2467380384" sldId="423"/>
            <ac:picMk id="4" creationId="{5C4E7DAF-7E1D-4F37-87C4-25193210C594}"/>
          </ac:picMkLst>
        </pc:picChg>
      </pc:sldChg>
      <pc:sldChg chg="addSp modSp new mod">
        <pc:chgData name="Eileen O'Callaghan" userId="54f46cf0-fa08-4f4b-9692-b86f76c3d2aa" providerId="ADAL" clId="{0CD5F254-6A1E-4BA9-A73D-8836E2CC4D90}" dt="2022-03-11T03:54:16.992" v="308" actId="1076"/>
        <pc:sldMkLst>
          <pc:docMk/>
          <pc:sldMk cId="3984310801" sldId="424"/>
        </pc:sldMkLst>
        <pc:picChg chg="add mod">
          <ac:chgData name="Eileen O'Callaghan" userId="54f46cf0-fa08-4f4b-9692-b86f76c3d2aa" providerId="ADAL" clId="{0CD5F254-6A1E-4BA9-A73D-8836E2CC4D90}" dt="2022-03-11T03:54:16.992" v="308" actId="1076"/>
          <ac:picMkLst>
            <pc:docMk/>
            <pc:sldMk cId="3984310801" sldId="424"/>
            <ac:picMk id="4" creationId="{B574F10A-1EAE-4A4D-BFB1-FC942884F3F7}"/>
          </ac:picMkLst>
        </pc:picChg>
      </pc:sldChg>
      <pc:sldChg chg="addSp modSp add mod modNotes">
        <pc:chgData name="Eileen O'Callaghan" userId="54f46cf0-fa08-4f4b-9692-b86f76c3d2aa" providerId="ADAL" clId="{0CD5F254-6A1E-4BA9-A73D-8836E2CC4D90}" dt="2022-03-11T03:39:02.362" v="167" actId="20577"/>
        <pc:sldMkLst>
          <pc:docMk/>
          <pc:sldMk cId="1790832538" sldId="425"/>
        </pc:sldMkLst>
        <pc:picChg chg="add mod replST">
          <ac:chgData name="Eileen O'Callaghan" userId="54f46cf0-fa08-4f4b-9692-b86f76c3d2aa" providerId="ADAL" clId="{0CD5F254-6A1E-4BA9-A73D-8836E2CC4D90}" dt="2022-03-11T03:39:02.281" v="165"/>
          <ac:picMkLst>
            <pc:docMk/>
            <pc:sldMk cId="1790832538" sldId="425"/>
            <ac:picMk id="4" creationId="{19E20BBB-D879-41B2-9112-8372E5D47F25}"/>
          </ac:picMkLst>
        </pc:picChg>
      </pc:sldChg>
      <pc:sldChg chg="addSp modSp new mod modAnim">
        <pc:chgData name="Eileen O'Callaghan" userId="54f46cf0-fa08-4f4b-9692-b86f76c3d2aa" providerId="ADAL" clId="{0CD5F254-6A1E-4BA9-A73D-8836E2CC4D90}" dt="2022-03-11T05:31:29.504" v="1206"/>
        <pc:sldMkLst>
          <pc:docMk/>
          <pc:sldMk cId="4168615694" sldId="426"/>
        </pc:sldMkLst>
        <pc:spChg chg="mod">
          <ac:chgData name="Eileen O'Callaghan" userId="54f46cf0-fa08-4f4b-9692-b86f76c3d2aa" providerId="ADAL" clId="{0CD5F254-6A1E-4BA9-A73D-8836E2CC4D90}" dt="2022-03-11T05:30:20.415" v="1191" actId="255"/>
          <ac:spMkLst>
            <pc:docMk/>
            <pc:sldMk cId="4168615694" sldId="426"/>
            <ac:spMk id="4" creationId="{B8608B6D-B479-477D-B62B-26E19B578F49}"/>
          </ac:spMkLst>
        </pc:spChg>
        <pc:spChg chg="add mod">
          <ac:chgData name="Eileen O'Callaghan" userId="54f46cf0-fa08-4f4b-9692-b86f76c3d2aa" providerId="ADAL" clId="{0CD5F254-6A1E-4BA9-A73D-8836E2CC4D90}" dt="2022-03-11T05:31:09.786" v="1202" actId="1076"/>
          <ac:spMkLst>
            <pc:docMk/>
            <pc:sldMk cId="4168615694" sldId="426"/>
            <ac:spMk id="5" creationId="{E94111C3-A04F-49F2-B51E-99E279D8A7A0}"/>
          </ac:spMkLst>
        </pc:spChg>
        <pc:spChg chg="add mod">
          <ac:chgData name="Eileen O'Callaghan" userId="54f46cf0-fa08-4f4b-9692-b86f76c3d2aa" providerId="ADAL" clId="{0CD5F254-6A1E-4BA9-A73D-8836E2CC4D90}" dt="2022-03-11T05:31:22.038" v="1205" actId="207"/>
          <ac:spMkLst>
            <pc:docMk/>
            <pc:sldMk cId="4168615694" sldId="426"/>
            <ac:spMk id="7" creationId="{3A33912A-4715-4C14-A85F-98B56FA159D3}"/>
          </ac:spMkLst>
        </pc:spChg>
      </pc:sldChg>
      <pc:sldChg chg="addSp modSp new mod">
        <pc:chgData name="Eileen O'Callaghan" userId="54f46cf0-fa08-4f4b-9692-b86f76c3d2aa" providerId="ADAL" clId="{0CD5F254-6A1E-4BA9-A73D-8836E2CC4D90}" dt="2022-03-11T04:02:56.557" v="313" actId="1076"/>
        <pc:sldMkLst>
          <pc:docMk/>
          <pc:sldMk cId="1270295914" sldId="427"/>
        </pc:sldMkLst>
        <pc:picChg chg="add mod">
          <ac:chgData name="Eileen O'Callaghan" userId="54f46cf0-fa08-4f4b-9692-b86f76c3d2aa" providerId="ADAL" clId="{0CD5F254-6A1E-4BA9-A73D-8836E2CC4D90}" dt="2022-03-11T04:02:56.557" v="313" actId="1076"/>
          <ac:picMkLst>
            <pc:docMk/>
            <pc:sldMk cId="1270295914" sldId="427"/>
            <ac:picMk id="4" creationId="{6BD5F916-912E-483F-9C03-5A4FD167A633}"/>
          </ac:picMkLst>
        </pc:picChg>
      </pc:sldChg>
      <pc:sldChg chg="modSp add del">
        <pc:chgData name="Eileen O'Callaghan" userId="54f46cf0-fa08-4f4b-9692-b86f76c3d2aa" providerId="ADAL" clId="{0CD5F254-6A1E-4BA9-A73D-8836E2CC4D90}" dt="2022-03-11T04:05:30.759" v="324" actId="2696"/>
        <pc:sldMkLst>
          <pc:docMk/>
          <pc:sldMk cId="3213628859" sldId="428"/>
        </pc:sldMkLst>
        <pc:spChg chg="mod">
          <ac:chgData name="Eileen O'Callaghan" userId="54f46cf0-fa08-4f4b-9692-b86f76c3d2aa" providerId="ADAL" clId="{0CD5F254-6A1E-4BA9-A73D-8836E2CC4D90}" dt="2022-03-11T04:05:21.278" v="322"/>
          <ac:spMkLst>
            <pc:docMk/>
            <pc:sldMk cId="3213628859" sldId="428"/>
            <ac:spMk id="6" creationId="{00000000-0000-0000-0000-000000000000}"/>
          </ac:spMkLst>
        </pc:spChg>
      </pc:sldChg>
      <pc:sldChg chg="addSp modSp new mod ord modAnim modNotesTx">
        <pc:chgData name="Eileen O'Callaghan" userId="54f46cf0-fa08-4f4b-9692-b86f76c3d2aa" providerId="ADAL" clId="{0CD5F254-6A1E-4BA9-A73D-8836E2CC4D90}" dt="2022-03-11T05:05:17.361" v="1150" actId="20577"/>
        <pc:sldMkLst>
          <pc:docMk/>
          <pc:sldMk cId="3776136745" sldId="428"/>
        </pc:sldMkLst>
        <pc:spChg chg="add mod">
          <ac:chgData name="Eileen O'Callaghan" userId="54f46cf0-fa08-4f4b-9692-b86f76c3d2aa" providerId="ADAL" clId="{0CD5F254-6A1E-4BA9-A73D-8836E2CC4D90}" dt="2022-03-11T05:03:12.575" v="1086" actId="1076"/>
          <ac:spMkLst>
            <pc:docMk/>
            <pc:sldMk cId="3776136745" sldId="428"/>
            <ac:spMk id="4" creationId="{ED21CA6F-ED3E-493A-B25F-E6D2F0D9B211}"/>
          </ac:spMkLst>
        </pc:spChg>
        <pc:picChg chg="add mod">
          <ac:chgData name="Eileen O'Callaghan" userId="54f46cf0-fa08-4f4b-9692-b86f76c3d2aa" providerId="ADAL" clId="{0CD5F254-6A1E-4BA9-A73D-8836E2CC4D90}" dt="2022-03-11T05:03:17.848" v="1087" actId="1076"/>
          <ac:picMkLst>
            <pc:docMk/>
            <pc:sldMk cId="3776136745" sldId="428"/>
            <ac:picMk id="6" creationId="{895E0A5B-45F8-4A5B-BE09-12369BC2C021}"/>
          </ac:picMkLst>
        </pc:picChg>
        <pc:picChg chg="add mod">
          <ac:chgData name="Eileen O'Callaghan" userId="54f46cf0-fa08-4f4b-9692-b86f76c3d2aa" providerId="ADAL" clId="{0CD5F254-6A1E-4BA9-A73D-8836E2CC4D90}" dt="2022-03-11T05:02:55.870" v="1082" actId="27614"/>
          <ac:picMkLst>
            <pc:docMk/>
            <pc:sldMk cId="3776136745" sldId="428"/>
            <ac:picMk id="8" creationId="{BF47CD86-620E-452B-B65F-D840A89E3B31}"/>
          </ac:picMkLst>
        </pc:picChg>
      </pc:sldChg>
      <pc:sldChg chg="modSp add del">
        <pc:chgData name="Eileen O'Callaghan" userId="54f46cf0-fa08-4f4b-9692-b86f76c3d2aa" providerId="ADAL" clId="{0CD5F254-6A1E-4BA9-A73D-8836E2CC4D90}" dt="2022-03-11T04:05:35.291" v="325" actId="2696"/>
        <pc:sldMkLst>
          <pc:docMk/>
          <pc:sldMk cId="2190147857" sldId="429"/>
        </pc:sldMkLst>
        <pc:spChg chg="mod">
          <ac:chgData name="Eileen O'Callaghan" userId="54f46cf0-fa08-4f4b-9692-b86f76c3d2aa" providerId="ADAL" clId="{0CD5F254-6A1E-4BA9-A73D-8836E2CC4D90}" dt="2022-03-11T04:05:23.604" v="323"/>
          <ac:spMkLst>
            <pc:docMk/>
            <pc:sldMk cId="2190147857" sldId="429"/>
            <ac:spMk id="6" creationId="{00000000-0000-0000-0000-000000000000}"/>
          </ac:spMkLst>
        </pc:spChg>
      </pc:sldChg>
      <pc:sldChg chg="addSp delSp modSp new mod ord modAnim">
        <pc:chgData name="Eileen O'Callaghan" userId="54f46cf0-fa08-4f4b-9692-b86f76c3d2aa" providerId="ADAL" clId="{0CD5F254-6A1E-4BA9-A73D-8836E2CC4D90}" dt="2022-03-11T05:06:27.180" v="1151"/>
        <pc:sldMkLst>
          <pc:docMk/>
          <pc:sldMk cId="3275722006" sldId="429"/>
        </pc:sldMkLst>
        <pc:spChg chg="mod">
          <ac:chgData name="Eileen O'Callaghan" userId="54f46cf0-fa08-4f4b-9692-b86f76c3d2aa" providerId="ADAL" clId="{0CD5F254-6A1E-4BA9-A73D-8836E2CC4D90}" dt="2022-03-11T04:11:55.976" v="389"/>
          <ac:spMkLst>
            <pc:docMk/>
            <pc:sldMk cId="3275722006" sldId="429"/>
            <ac:spMk id="2" creationId="{36A7BC67-7EFE-4F8C-ABFD-A1B0A8E4C475}"/>
          </ac:spMkLst>
        </pc:spChg>
        <pc:spChg chg="del">
          <ac:chgData name="Eileen O'Callaghan" userId="54f46cf0-fa08-4f4b-9692-b86f76c3d2aa" providerId="ADAL" clId="{0CD5F254-6A1E-4BA9-A73D-8836E2CC4D90}" dt="2022-03-11T04:12:07.521" v="391" actId="478"/>
          <ac:spMkLst>
            <pc:docMk/>
            <pc:sldMk cId="3275722006" sldId="429"/>
            <ac:spMk id="4" creationId="{19D193ED-5694-4580-8B88-F3254925AE3B}"/>
          </ac:spMkLst>
        </pc:spChg>
        <pc:picChg chg="add mod">
          <ac:chgData name="Eileen O'Callaghan" userId="54f46cf0-fa08-4f4b-9692-b86f76c3d2aa" providerId="ADAL" clId="{0CD5F254-6A1E-4BA9-A73D-8836E2CC4D90}" dt="2022-03-11T04:12:16.764" v="394" actId="14100"/>
          <ac:picMkLst>
            <pc:docMk/>
            <pc:sldMk cId="3275722006" sldId="429"/>
            <ac:picMk id="5" creationId="{C77EB4FC-FDDD-4AB9-90CA-623AE55DBF01}"/>
          </ac:picMkLst>
        </pc:picChg>
      </pc:sldChg>
      <pc:sldMasterChg chg="delSldLayout">
        <pc:chgData name="Eileen O'Callaghan" userId="54f46cf0-fa08-4f4b-9692-b86f76c3d2aa" providerId="ADAL" clId="{0CD5F254-6A1E-4BA9-A73D-8836E2CC4D90}" dt="2022-03-10T10:08:12.660" v="41" actId="2696"/>
        <pc:sldMasterMkLst>
          <pc:docMk/>
          <pc:sldMasterMk cId="0" sldId="2147483648"/>
        </pc:sldMasterMkLst>
        <pc:sldLayoutChg chg="del">
          <pc:chgData name="Eileen O'Callaghan" userId="54f46cf0-fa08-4f4b-9692-b86f76c3d2aa" providerId="ADAL" clId="{0CD5F254-6A1E-4BA9-A73D-8836E2CC4D90}" dt="2022-03-10T10:08:12.660" v="41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Eileen O'Callaghan" userId="54f46cf0-fa08-4f4b-9692-b86f76c3d2aa" providerId="ADAL" clId="{DF284646-DF38-4CFB-9CE2-B6BBE9F6DECE}"/>
    <pc:docChg chg="undo custSel addSld delSld modSld modMainMaster">
      <pc:chgData name="Eileen O'Callaghan" userId="54f46cf0-fa08-4f4b-9692-b86f76c3d2aa" providerId="ADAL" clId="{DF284646-DF38-4CFB-9CE2-B6BBE9F6DECE}" dt="2022-03-10T06:40:30.063" v="1797" actId="20577"/>
      <pc:docMkLst>
        <pc:docMk/>
      </pc:docMkLst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56"/>
        </pc:sldMkLst>
      </pc:sldChg>
      <pc:sldChg chg="modSp add del mod modAnim">
        <pc:chgData name="Eileen O'Callaghan" userId="54f46cf0-fa08-4f4b-9692-b86f76c3d2aa" providerId="ADAL" clId="{DF284646-DF38-4CFB-9CE2-B6BBE9F6DECE}" dt="2022-03-09T00:34:21.911" v="1558" actId="20577"/>
        <pc:sldMkLst>
          <pc:docMk/>
          <pc:sldMk cId="0" sldId="257"/>
        </pc:sldMkLst>
        <pc:spChg chg="mod">
          <ac:chgData name="Eileen O'Callaghan" userId="54f46cf0-fa08-4f4b-9692-b86f76c3d2aa" providerId="ADAL" clId="{DF284646-DF38-4CFB-9CE2-B6BBE9F6DECE}" dt="2022-03-09T00:34:21.911" v="1558" actId="20577"/>
          <ac:spMkLst>
            <pc:docMk/>
            <pc:sldMk cId="0" sldId="257"/>
            <ac:spMk id="8" creationId="{BB9464EF-8A85-41A1-873E-901CE2B7EF95}"/>
          </ac:spMkLst>
        </pc:spChg>
        <pc:spChg chg="mod">
          <ac:chgData name="Eileen O'Callaghan" userId="54f46cf0-fa08-4f4b-9692-b86f76c3d2aa" providerId="ADAL" clId="{DF284646-DF38-4CFB-9CE2-B6BBE9F6DECE}" dt="2022-03-08T11:48:26.223" v="622" actId="20577"/>
          <ac:spMkLst>
            <pc:docMk/>
            <pc:sldMk cId="0" sldId="257"/>
            <ac:spMk id="89" creationId="{00000000-0000-0000-0000-000000000000}"/>
          </ac:spMkLst>
        </pc:spChg>
      </pc:sldChg>
      <pc:sldChg chg="add del">
        <pc:chgData name="Eileen O'Callaghan" userId="54f46cf0-fa08-4f4b-9692-b86f76c3d2aa" providerId="ADAL" clId="{DF284646-DF38-4CFB-9CE2-B6BBE9F6DECE}" dt="2022-03-08T11:41:04.405" v="567"/>
        <pc:sldMkLst>
          <pc:docMk/>
          <pc:sldMk cId="0" sldId="258"/>
        </pc:sldMkLst>
      </pc:sldChg>
      <pc:sldChg chg="modSp add del mod">
        <pc:chgData name="Eileen O'Callaghan" userId="54f46cf0-fa08-4f4b-9692-b86f76c3d2aa" providerId="ADAL" clId="{DF284646-DF38-4CFB-9CE2-B6BBE9F6DECE}" dt="2022-03-08T12:47:07.395" v="1414" actId="313"/>
        <pc:sldMkLst>
          <pc:docMk/>
          <pc:sldMk cId="0" sldId="259"/>
        </pc:sldMkLst>
        <pc:spChg chg="mod">
          <ac:chgData name="Eileen O'Callaghan" userId="54f46cf0-fa08-4f4b-9692-b86f76c3d2aa" providerId="ADAL" clId="{DF284646-DF38-4CFB-9CE2-B6BBE9F6DECE}" dt="2022-03-08T12:46:17.143" v="1349" actId="20577"/>
          <ac:spMkLst>
            <pc:docMk/>
            <pc:sldMk cId="0" sldId="259"/>
            <ac:spMk id="87" creationId="{00000000-0000-0000-0000-000000000000}"/>
          </ac:spMkLst>
        </pc:spChg>
        <pc:spChg chg="mod">
          <ac:chgData name="Eileen O'Callaghan" userId="54f46cf0-fa08-4f4b-9692-b86f76c3d2aa" providerId="ADAL" clId="{DF284646-DF38-4CFB-9CE2-B6BBE9F6DECE}" dt="2022-03-08T12:47:07.395" v="1414" actId="313"/>
          <ac:spMkLst>
            <pc:docMk/>
            <pc:sldMk cId="0" sldId="259"/>
            <ac:spMk id="93" creationId="{00000000-0000-0000-0000-000000000000}"/>
          </ac:spMkLst>
        </pc:spChg>
      </pc:sldChg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60"/>
        </pc:sldMkLst>
      </pc:sldChg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61"/>
        </pc:sldMkLst>
      </pc:sldChg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62"/>
        </pc:sldMkLst>
      </pc:sldChg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63"/>
        </pc:sldMkLst>
      </pc:sldChg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64"/>
        </pc:sldMkLst>
      </pc:sldChg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65"/>
        </pc:sldMkLst>
      </pc:sldChg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66"/>
        </pc:sldMkLst>
      </pc:sldChg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67"/>
        </pc:sldMkLst>
      </pc:sldChg>
      <pc:sldChg chg="del">
        <pc:chgData name="Eileen O'Callaghan" userId="54f46cf0-fa08-4f4b-9692-b86f76c3d2aa" providerId="ADAL" clId="{DF284646-DF38-4CFB-9CE2-B6BBE9F6DECE}" dt="2022-03-04T05:13:41.987" v="0" actId="47"/>
        <pc:sldMkLst>
          <pc:docMk/>
          <pc:sldMk cId="0" sldId="268"/>
        </pc:sldMkLst>
      </pc:sldChg>
      <pc:sldChg chg="modSp mod">
        <pc:chgData name="Eileen O'Callaghan" userId="54f46cf0-fa08-4f4b-9692-b86f76c3d2aa" providerId="ADAL" clId="{DF284646-DF38-4CFB-9CE2-B6BBE9F6DECE}" dt="2022-03-09T00:36:09.752" v="1578" actId="20577"/>
        <pc:sldMkLst>
          <pc:docMk/>
          <pc:sldMk cId="0" sldId="269"/>
        </pc:sldMkLst>
        <pc:spChg chg="mod">
          <ac:chgData name="Eileen O'Callaghan" userId="54f46cf0-fa08-4f4b-9692-b86f76c3d2aa" providerId="ADAL" clId="{DF284646-DF38-4CFB-9CE2-B6BBE9F6DECE}" dt="2022-03-04T05:25:01.471" v="395" actId="20577"/>
          <ac:spMkLst>
            <pc:docMk/>
            <pc:sldMk cId="0" sldId="269"/>
            <ac:spMk id="239" creationId="{00000000-0000-0000-0000-000000000000}"/>
          </ac:spMkLst>
        </pc:spChg>
        <pc:spChg chg="mod">
          <ac:chgData name="Eileen O'Callaghan" userId="54f46cf0-fa08-4f4b-9692-b86f76c3d2aa" providerId="ADAL" clId="{DF284646-DF38-4CFB-9CE2-B6BBE9F6DECE}" dt="2022-03-09T00:36:09.752" v="1578" actId="20577"/>
          <ac:spMkLst>
            <pc:docMk/>
            <pc:sldMk cId="0" sldId="269"/>
            <ac:spMk id="240" creationId="{00000000-0000-0000-0000-000000000000}"/>
          </ac:spMkLst>
        </pc:spChg>
      </pc:sldChg>
      <pc:sldChg chg="modSp mod modNotesTx">
        <pc:chgData name="Eileen O'Callaghan" userId="54f46cf0-fa08-4f4b-9692-b86f76c3d2aa" providerId="ADAL" clId="{DF284646-DF38-4CFB-9CE2-B6BBE9F6DECE}" dt="2022-03-04T05:44:05.993" v="552" actId="20577"/>
        <pc:sldMkLst>
          <pc:docMk/>
          <pc:sldMk cId="0" sldId="270"/>
        </pc:sldMkLst>
        <pc:spChg chg="mod">
          <ac:chgData name="Eileen O'Callaghan" userId="54f46cf0-fa08-4f4b-9692-b86f76c3d2aa" providerId="ADAL" clId="{DF284646-DF38-4CFB-9CE2-B6BBE9F6DECE}" dt="2022-03-04T05:40:18.346" v="452" actId="14100"/>
          <ac:spMkLst>
            <pc:docMk/>
            <pc:sldMk cId="0" sldId="270"/>
            <ac:spMk id="247" creationId="{00000000-0000-0000-0000-000000000000}"/>
          </ac:spMkLst>
        </pc:spChg>
        <pc:spChg chg="mod">
          <ac:chgData name="Eileen O'Callaghan" userId="54f46cf0-fa08-4f4b-9692-b86f76c3d2aa" providerId="ADAL" clId="{DF284646-DF38-4CFB-9CE2-B6BBE9F6DECE}" dt="2022-03-04T05:42:58.233" v="497" actId="948"/>
          <ac:spMkLst>
            <pc:docMk/>
            <pc:sldMk cId="0" sldId="270"/>
            <ac:spMk id="249" creationId="{00000000-0000-0000-0000-000000000000}"/>
          </ac:spMkLst>
        </pc:spChg>
        <pc:spChg chg="mod">
          <ac:chgData name="Eileen O'Callaghan" userId="54f46cf0-fa08-4f4b-9692-b86f76c3d2aa" providerId="ADAL" clId="{DF284646-DF38-4CFB-9CE2-B6BBE9F6DECE}" dt="2022-03-04T05:42:42.632" v="496" actId="948"/>
          <ac:spMkLst>
            <pc:docMk/>
            <pc:sldMk cId="0" sldId="270"/>
            <ac:spMk id="253" creationId="{00000000-0000-0000-0000-000000000000}"/>
          </ac:spMkLst>
        </pc:spChg>
        <pc:spChg chg="mod">
          <ac:chgData name="Eileen O'Callaghan" userId="54f46cf0-fa08-4f4b-9692-b86f76c3d2aa" providerId="ADAL" clId="{DF284646-DF38-4CFB-9CE2-B6BBE9F6DECE}" dt="2022-03-04T05:23:17.798" v="363" actId="14100"/>
          <ac:spMkLst>
            <pc:docMk/>
            <pc:sldMk cId="0" sldId="270"/>
            <ac:spMk id="255" creationId="{00000000-0000-0000-0000-000000000000}"/>
          </ac:spMkLst>
        </pc:spChg>
        <pc:spChg chg="mod">
          <ac:chgData name="Eileen O'Callaghan" userId="54f46cf0-fa08-4f4b-9692-b86f76c3d2aa" providerId="ADAL" clId="{DF284646-DF38-4CFB-9CE2-B6BBE9F6DECE}" dt="2022-03-04T05:23:27.339" v="376" actId="20577"/>
          <ac:spMkLst>
            <pc:docMk/>
            <pc:sldMk cId="0" sldId="270"/>
            <ac:spMk id="256" creationId="{00000000-0000-0000-0000-000000000000}"/>
          </ac:spMkLst>
        </pc:spChg>
      </pc:sldChg>
      <pc:sldChg chg="addSp delSp modSp del mod modShow">
        <pc:chgData name="Eileen O'Callaghan" userId="54f46cf0-fa08-4f4b-9692-b86f76c3d2aa" providerId="ADAL" clId="{DF284646-DF38-4CFB-9CE2-B6BBE9F6DECE}" dt="2022-03-09T00:28:59.585" v="1437" actId="729"/>
        <pc:sldMkLst>
          <pc:docMk/>
          <pc:sldMk cId="3759764112" sldId="271"/>
        </pc:sldMkLst>
        <pc:picChg chg="add del mod ord replST">
          <ac:chgData name="Eileen O'Callaghan" userId="54f46cf0-fa08-4f4b-9692-b86f76c3d2aa" providerId="ADAL" clId="{DF284646-DF38-4CFB-9CE2-B6BBE9F6DECE}" dt="2022-03-08T10:58:31.824" v="561"/>
          <ac:picMkLst>
            <pc:docMk/>
            <pc:sldMk cId="3759764112" sldId="271"/>
            <ac:picMk id="4" creationId="{90D413E2-E862-4532-88A9-9E2164BB281E}"/>
          </ac:picMkLst>
        </pc:picChg>
        <pc:picChg chg="add del mod replST">
          <ac:chgData name="Eileen O'Callaghan" userId="54f46cf0-fa08-4f4b-9692-b86f76c3d2aa" providerId="ADAL" clId="{DF284646-DF38-4CFB-9CE2-B6BBE9F6DECE}" dt="2022-03-04T05:34:48.696" v="418"/>
          <ac:picMkLst>
            <pc:docMk/>
            <pc:sldMk cId="3759764112" sldId="271"/>
            <ac:picMk id="4" creationId="{96B7B4D6-F3EA-433A-B036-7DBE9456A35F}"/>
          </ac:picMkLst>
        </pc:picChg>
        <pc:picChg chg="del">
          <ac:chgData name="Eileen O'Callaghan" userId="54f46cf0-fa08-4f4b-9692-b86f76c3d2aa" providerId="ADAL" clId="{DF284646-DF38-4CFB-9CE2-B6BBE9F6DECE}" dt="2022-03-08T10:58:19.101" v="554"/>
          <ac:picMkLst>
            <pc:docMk/>
            <pc:sldMk cId="3759764112" sldId="271"/>
            <ac:picMk id="6" creationId="{0FAA9427-100C-4F9A-89F7-C2CD3F237D0A}"/>
          </ac:picMkLst>
        </pc:picChg>
        <pc:picChg chg="add mod ord replST">
          <ac:chgData name="Eileen O'Callaghan" userId="54f46cf0-fa08-4f4b-9692-b86f76c3d2aa" providerId="ADAL" clId="{DF284646-DF38-4CFB-9CE2-B6BBE9F6DECE}" dt="2022-03-08T10:58:31.866" v="566"/>
          <ac:picMkLst>
            <pc:docMk/>
            <pc:sldMk cId="3759764112" sldId="271"/>
            <ac:picMk id="7" creationId="{478D5B64-43DC-49FB-98C2-E0CE79E194CD}"/>
          </ac:picMkLst>
        </pc:picChg>
      </pc:sldChg>
      <pc:sldChg chg="del">
        <pc:chgData name="Eileen O'Callaghan" userId="54f46cf0-fa08-4f4b-9692-b86f76c3d2aa" providerId="ADAL" clId="{DF284646-DF38-4CFB-9CE2-B6BBE9F6DECE}" dt="2022-03-04T05:13:47.233" v="1" actId="47"/>
        <pc:sldMkLst>
          <pc:docMk/>
          <pc:sldMk cId="0" sldId="272"/>
        </pc:sldMkLst>
      </pc:sldChg>
      <pc:sldChg chg="del">
        <pc:chgData name="Eileen O'Callaghan" userId="54f46cf0-fa08-4f4b-9692-b86f76c3d2aa" providerId="ADAL" clId="{DF284646-DF38-4CFB-9CE2-B6BBE9F6DECE}" dt="2022-03-04T05:13:47.233" v="1" actId="47"/>
        <pc:sldMkLst>
          <pc:docMk/>
          <pc:sldMk cId="0" sldId="273"/>
        </pc:sldMkLst>
      </pc:sldChg>
      <pc:sldChg chg="del">
        <pc:chgData name="Eileen O'Callaghan" userId="54f46cf0-fa08-4f4b-9692-b86f76c3d2aa" providerId="ADAL" clId="{DF284646-DF38-4CFB-9CE2-B6BBE9F6DECE}" dt="2022-03-04T05:13:47.233" v="1" actId="47"/>
        <pc:sldMkLst>
          <pc:docMk/>
          <pc:sldMk cId="0" sldId="274"/>
        </pc:sldMkLst>
      </pc:sldChg>
      <pc:sldChg chg="addSp modSp add mod modAnim">
        <pc:chgData name="Eileen O'Callaghan" userId="54f46cf0-fa08-4f4b-9692-b86f76c3d2aa" providerId="ADAL" clId="{DF284646-DF38-4CFB-9CE2-B6BBE9F6DECE}" dt="2022-03-08T12:23:19.421" v="1141" actId="20577"/>
        <pc:sldMkLst>
          <pc:docMk/>
          <pc:sldMk cId="424781290" sldId="280"/>
        </pc:sldMkLst>
        <pc:spChg chg="mod">
          <ac:chgData name="Eileen O'Callaghan" userId="54f46cf0-fa08-4f4b-9692-b86f76c3d2aa" providerId="ADAL" clId="{DF284646-DF38-4CFB-9CE2-B6BBE9F6DECE}" dt="2022-03-08T12:21:13.627" v="1049" actId="20577"/>
          <ac:spMkLst>
            <pc:docMk/>
            <pc:sldMk cId="424781290" sldId="280"/>
            <ac:spMk id="2" creationId="{00000000-0000-0000-0000-000000000000}"/>
          </ac:spMkLst>
        </pc:spChg>
        <pc:spChg chg="mod">
          <ac:chgData name="Eileen O'Callaghan" userId="54f46cf0-fa08-4f4b-9692-b86f76c3d2aa" providerId="ADAL" clId="{DF284646-DF38-4CFB-9CE2-B6BBE9F6DECE}" dt="2022-03-08T12:23:19.421" v="1141" actId="20577"/>
          <ac:spMkLst>
            <pc:docMk/>
            <pc:sldMk cId="424781290" sldId="280"/>
            <ac:spMk id="4" creationId="{00000000-0000-0000-0000-000000000000}"/>
          </ac:spMkLst>
        </pc:spChg>
        <pc:spChg chg="add mod">
          <ac:chgData name="Eileen O'Callaghan" userId="54f46cf0-fa08-4f4b-9692-b86f76c3d2aa" providerId="ADAL" clId="{DF284646-DF38-4CFB-9CE2-B6BBE9F6DECE}" dt="2022-03-08T12:21:37.578" v="1056" actId="1076"/>
          <ac:spMkLst>
            <pc:docMk/>
            <pc:sldMk cId="424781290" sldId="280"/>
            <ac:spMk id="5" creationId="{285E6FBE-D392-43C5-8C64-480FD8E8BE75}"/>
          </ac:spMkLst>
        </pc:spChg>
      </pc:sldChg>
      <pc:sldChg chg="addSp delSp modSp add mod">
        <pc:chgData name="Eileen O'Callaghan" userId="54f46cf0-fa08-4f4b-9692-b86f76c3d2aa" providerId="ADAL" clId="{DF284646-DF38-4CFB-9CE2-B6BBE9F6DECE}" dt="2022-03-08T12:37:07.535" v="1325" actId="1076"/>
        <pc:sldMkLst>
          <pc:docMk/>
          <pc:sldMk cId="69684407" sldId="308"/>
        </pc:sldMkLst>
        <pc:spChg chg="mod">
          <ac:chgData name="Eileen O'Callaghan" userId="54f46cf0-fa08-4f4b-9692-b86f76c3d2aa" providerId="ADAL" clId="{DF284646-DF38-4CFB-9CE2-B6BBE9F6DECE}" dt="2022-03-08T12:37:07.535" v="1325" actId="1076"/>
          <ac:spMkLst>
            <pc:docMk/>
            <pc:sldMk cId="69684407" sldId="308"/>
            <ac:spMk id="4" creationId="{00000000-0000-0000-0000-000000000000}"/>
          </ac:spMkLst>
        </pc:spChg>
        <pc:picChg chg="add del mod">
          <ac:chgData name="Eileen O'Callaghan" userId="54f46cf0-fa08-4f4b-9692-b86f76c3d2aa" providerId="ADAL" clId="{DF284646-DF38-4CFB-9CE2-B6BBE9F6DECE}" dt="2022-03-08T12:36:17.776" v="1311" actId="14100"/>
          <ac:picMkLst>
            <pc:docMk/>
            <pc:sldMk cId="69684407" sldId="308"/>
            <ac:picMk id="12" creationId="{ABC67CFF-B30E-4FB3-885C-50AF7CB8BAA0}"/>
          </ac:picMkLst>
        </pc:picChg>
      </pc:sldChg>
      <pc:sldChg chg="modSp add mod">
        <pc:chgData name="Eileen O'Callaghan" userId="54f46cf0-fa08-4f4b-9692-b86f76c3d2aa" providerId="ADAL" clId="{DF284646-DF38-4CFB-9CE2-B6BBE9F6DECE}" dt="2022-03-08T12:35:34.765" v="1303" actId="255"/>
        <pc:sldMkLst>
          <pc:docMk/>
          <pc:sldMk cId="2143724267" sldId="334"/>
        </pc:sldMkLst>
        <pc:spChg chg="mod">
          <ac:chgData name="Eileen O'Callaghan" userId="54f46cf0-fa08-4f4b-9692-b86f76c3d2aa" providerId="ADAL" clId="{DF284646-DF38-4CFB-9CE2-B6BBE9F6DECE}" dt="2022-03-08T12:35:34.765" v="1303" actId="255"/>
          <ac:spMkLst>
            <pc:docMk/>
            <pc:sldMk cId="2143724267" sldId="334"/>
            <ac:spMk id="4" creationId="{00000000-0000-0000-0000-000000000000}"/>
          </ac:spMkLst>
        </pc:spChg>
      </pc:sldChg>
      <pc:sldChg chg="add">
        <pc:chgData name="Eileen O'Callaghan" userId="54f46cf0-fa08-4f4b-9692-b86f76c3d2aa" providerId="ADAL" clId="{DF284646-DF38-4CFB-9CE2-B6BBE9F6DECE}" dt="2022-03-08T12:39:42.225" v="1328"/>
        <pc:sldMkLst>
          <pc:docMk/>
          <pc:sldMk cId="2254779067" sldId="366"/>
        </pc:sldMkLst>
      </pc:sldChg>
      <pc:sldChg chg="delSp modSp add mod">
        <pc:chgData name="Eileen O'Callaghan" userId="54f46cf0-fa08-4f4b-9692-b86f76c3d2aa" providerId="ADAL" clId="{DF284646-DF38-4CFB-9CE2-B6BBE9F6DECE}" dt="2022-03-08T12:43:19.486" v="1343" actId="14100"/>
        <pc:sldMkLst>
          <pc:docMk/>
          <pc:sldMk cId="1850081751" sldId="372"/>
        </pc:sldMkLst>
        <pc:spChg chg="mod">
          <ac:chgData name="Eileen O'Callaghan" userId="54f46cf0-fa08-4f4b-9692-b86f76c3d2aa" providerId="ADAL" clId="{DF284646-DF38-4CFB-9CE2-B6BBE9F6DECE}" dt="2022-03-08T12:43:13.359" v="1342" actId="255"/>
          <ac:spMkLst>
            <pc:docMk/>
            <pc:sldMk cId="1850081751" sldId="372"/>
            <ac:spMk id="5" creationId="{B2C5531B-35B7-46B1-9A7F-D3645AAD58D4}"/>
          </ac:spMkLst>
        </pc:spChg>
        <pc:spChg chg="mod">
          <ac:chgData name="Eileen O'Callaghan" userId="54f46cf0-fa08-4f4b-9692-b86f76c3d2aa" providerId="ADAL" clId="{DF284646-DF38-4CFB-9CE2-B6BBE9F6DECE}" dt="2022-03-08T12:42:59.099" v="1340" actId="1076"/>
          <ac:spMkLst>
            <pc:docMk/>
            <pc:sldMk cId="1850081751" sldId="372"/>
            <ac:spMk id="8" creationId="{B9D3CCBC-39ED-4B17-B214-79782892791D}"/>
          </ac:spMkLst>
        </pc:spChg>
        <pc:picChg chg="del">
          <ac:chgData name="Eileen O'Callaghan" userId="54f46cf0-fa08-4f4b-9692-b86f76c3d2aa" providerId="ADAL" clId="{DF284646-DF38-4CFB-9CE2-B6BBE9F6DECE}" dt="2022-03-08T12:42:03.530" v="1333" actId="478"/>
          <ac:picMkLst>
            <pc:docMk/>
            <pc:sldMk cId="1850081751" sldId="372"/>
            <ac:picMk id="6" creationId="{F3429A39-5523-4831-A34F-6EB9265D0D3C}"/>
          </ac:picMkLst>
        </pc:picChg>
        <pc:picChg chg="mod">
          <ac:chgData name="Eileen O'Callaghan" userId="54f46cf0-fa08-4f4b-9692-b86f76c3d2aa" providerId="ADAL" clId="{DF284646-DF38-4CFB-9CE2-B6BBE9F6DECE}" dt="2022-03-08T12:43:19.486" v="1343" actId="14100"/>
          <ac:picMkLst>
            <pc:docMk/>
            <pc:sldMk cId="1850081751" sldId="372"/>
            <ac:picMk id="7" creationId="{BF1FF2BE-E977-423D-958E-9F14ADE97DB1}"/>
          </ac:picMkLst>
        </pc:picChg>
      </pc:sldChg>
      <pc:sldChg chg="addSp delSp modSp add mod modShow modNotesTx">
        <pc:chgData name="Eileen O'Callaghan" userId="54f46cf0-fa08-4f4b-9692-b86f76c3d2aa" providerId="ADAL" clId="{DF284646-DF38-4CFB-9CE2-B6BBE9F6DECE}" dt="2022-03-09T00:28:30.176" v="1436" actId="729"/>
        <pc:sldMkLst>
          <pc:docMk/>
          <pc:sldMk cId="4290031255" sldId="373"/>
        </pc:sldMkLst>
        <pc:spChg chg="add mod">
          <ac:chgData name="Eileen O'Callaghan" userId="54f46cf0-fa08-4f4b-9692-b86f76c3d2aa" providerId="ADAL" clId="{DF284646-DF38-4CFB-9CE2-B6BBE9F6DECE}" dt="2022-03-08T11:57:35.360" v="706" actId="14100"/>
          <ac:spMkLst>
            <pc:docMk/>
            <pc:sldMk cId="4290031255" sldId="373"/>
            <ac:spMk id="6" creationId="{50329E54-1F24-4ED3-B22A-734079BA69F8}"/>
          </ac:spMkLst>
        </pc:spChg>
        <pc:spChg chg="add mod">
          <ac:chgData name="Eileen O'Callaghan" userId="54f46cf0-fa08-4f4b-9692-b86f76c3d2aa" providerId="ADAL" clId="{DF284646-DF38-4CFB-9CE2-B6BBE9F6DECE}" dt="2022-03-08T11:58:49.105" v="718" actId="1076"/>
          <ac:spMkLst>
            <pc:docMk/>
            <pc:sldMk cId="4290031255" sldId="373"/>
            <ac:spMk id="7" creationId="{874E528B-D1B7-4FD4-A596-F6B88561E689}"/>
          </ac:spMkLst>
        </pc:spChg>
        <pc:spChg chg="add mod">
          <ac:chgData name="Eileen O'Callaghan" userId="54f46cf0-fa08-4f4b-9692-b86f76c3d2aa" providerId="ADAL" clId="{DF284646-DF38-4CFB-9CE2-B6BBE9F6DECE}" dt="2022-03-08T11:58:00.426" v="710" actId="1076"/>
          <ac:spMkLst>
            <pc:docMk/>
            <pc:sldMk cId="4290031255" sldId="373"/>
            <ac:spMk id="8" creationId="{F36F5346-0E6E-43CA-BD44-E4EBD3A02B11}"/>
          </ac:spMkLst>
        </pc:spChg>
        <pc:spChg chg="add mod">
          <ac:chgData name="Eileen O'Callaghan" userId="54f46cf0-fa08-4f4b-9692-b86f76c3d2aa" providerId="ADAL" clId="{DF284646-DF38-4CFB-9CE2-B6BBE9F6DECE}" dt="2022-03-08T11:58:54.573" v="720" actId="1076"/>
          <ac:spMkLst>
            <pc:docMk/>
            <pc:sldMk cId="4290031255" sldId="373"/>
            <ac:spMk id="9" creationId="{5E48C41A-20C7-43F3-9DDF-9B69CED53D45}"/>
          </ac:spMkLst>
        </pc:spChg>
        <pc:spChg chg="add mod">
          <ac:chgData name="Eileen O'Callaghan" userId="54f46cf0-fa08-4f4b-9692-b86f76c3d2aa" providerId="ADAL" clId="{DF284646-DF38-4CFB-9CE2-B6BBE9F6DECE}" dt="2022-03-08T11:58:59.966" v="722" actId="1076"/>
          <ac:spMkLst>
            <pc:docMk/>
            <pc:sldMk cId="4290031255" sldId="373"/>
            <ac:spMk id="10" creationId="{303E24F3-E8C9-4172-ADC2-8338D62DBFA8}"/>
          </ac:spMkLst>
        </pc:spChg>
        <pc:spChg chg="add mod">
          <ac:chgData name="Eileen O'Callaghan" userId="54f46cf0-fa08-4f4b-9692-b86f76c3d2aa" providerId="ADAL" clId="{DF284646-DF38-4CFB-9CE2-B6BBE9F6DECE}" dt="2022-03-08T11:58:00.426" v="710" actId="1076"/>
          <ac:spMkLst>
            <pc:docMk/>
            <pc:sldMk cId="4290031255" sldId="373"/>
            <ac:spMk id="11" creationId="{66E8A877-FF1A-46DE-AAC9-BD8FB1003900}"/>
          </ac:spMkLst>
        </pc:spChg>
        <pc:spChg chg="add mod">
          <ac:chgData name="Eileen O'Callaghan" userId="54f46cf0-fa08-4f4b-9692-b86f76c3d2aa" providerId="ADAL" clId="{DF284646-DF38-4CFB-9CE2-B6BBE9F6DECE}" dt="2022-03-08T11:58:42.919" v="716" actId="1076"/>
          <ac:spMkLst>
            <pc:docMk/>
            <pc:sldMk cId="4290031255" sldId="373"/>
            <ac:spMk id="12" creationId="{AC3E763C-A1E2-4A4A-94E3-CD4DF97A9F22}"/>
          </ac:spMkLst>
        </pc:spChg>
        <pc:spChg chg="mod">
          <ac:chgData name="Eileen O'Callaghan" userId="54f46cf0-fa08-4f4b-9692-b86f76c3d2aa" providerId="ADAL" clId="{DF284646-DF38-4CFB-9CE2-B6BBE9F6DECE}" dt="2022-03-08T12:40:22.042" v="1330" actId="5793"/>
          <ac:spMkLst>
            <pc:docMk/>
            <pc:sldMk cId="4290031255" sldId="373"/>
            <ac:spMk id="21" creationId="{C029BC6F-6542-4F3C-AB63-FBF0F74AB51B}"/>
          </ac:spMkLst>
        </pc:spChg>
        <pc:spChg chg="del mod">
          <ac:chgData name="Eileen O'Callaghan" userId="54f46cf0-fa08-4f4b-9692-b86f76c3d2aa" providerId="ADAL" clId="{DF284646-DF38-4CFB-9CE2-B6BBE9F6DECE}" dt="2022-03-08T11:57:23.111" v="704" actId="478"/>
          <ac:spMkLst>
            <pc:docMk/>
            <pc:sldMk cId="4290031255" sldId="373"/>
            <ac:spMk id="22" creationId="{84C265BD-CC12-4BBB-AEF3-13191E5872F5}"/>
          </ac:spMkLst>
        </pc:spChg>
      </pc:sldChg>
      <pc:sldChg chg="add modNotesTx">
        <pc:chgData name="Eileen O'Callaghan" userId="54f46cf0-fa08-4f4b-9692-b86f76c3d2aa" providerId="ADAL" clId="{DF284646-DF38-4CFB-9CE2-B6BBE9F6DECE}" dt="2022-03-09T00:41:54.378" v="1643" actId="20577"/>
        <pc:sldMkLst>
          <pc:docMk/>
          <pc:sldMk cId="2623940814" sldId="379"/>
        </pc:sldMkLst>
      </pc:sldChg>
      <pc:sldChg chg="modSp add del mod">
        <pc:chgData name="Eileen O'Callaghan" userId="54f46cf0-fa08-4f4b-9692-b86f76c3d2aa" providerId="ADAL" clId="{DF284646-DF38-4CFB-9CE2-B6BBE9F6DECE}" dt="2022-03-08T11:49:05.510" v="625" actId="2696"/>
        <pc:sldMkLst>
          <pc:docMk/>
          <pc:sldMk cId="1566419649" sldId="402"/>
        </pc:sldMkLst>
        <pc:picChg chg="replST">
          <ac:chgData name="Eileen O'Callaghan" userId="54f46cf0-fa08-4f4b-9692-b86f76c3d2aa" providerId="ADAL" clId="{DF284646-DF38-4CFB-9CE2-B6BBE9F6DECE}" dt="2022-03-08T11:41:04.499" v="568"/>
          <ac:picMkLst>
            <pc:docMk/>
            <pc:sldMk cId="1566419649" sldId="402"/>
            <ac:picMk id="5" creationId="{5B49AD01-D877-47E1-BE91-D1DA7110CDAA}"/>
          </ac:picMkLst>
        </pc:picChg>
      </pc:sldChg>
      <pc:sldChg chg="modSp add del mod">
        <pc:chgData name="Eileen O'Callaghan" userId="54f46cf0-fa08-4f4b-9692-b86f76c3d2aa" providerId="ADAL" clId="{DF284646-DF38-4CFB-9CE2-B6BBE9F6DECE}" dt="2022-03-08T11:49:13.994" v="626" actId="2696"/>
        <pc:sldMkLst>
          <pc:docMk/>
          <pc:sldMk cId="2291374437" sldId="403"/>
        </pc:sldMkLst>
        <pc:picChg chg="replST">
          <ac:chgData name="Eileen O'Callaghan" userId="54f46cf0-fa08-4f4b-9692-b86f76c3d2aa" providerId="ADAL" clId="{DF284646-DF38-4CFB-9CE2-B6BBE9F6DECE}" dt="2022-03-08T11:41:04.499" v="569"/>
          <ac:picMkLst>
            <pc:docMk/>
            <pc:sldMk cId="2291374437" sldId="403"/>
            <ac:picMk id="3" creationId="{76A8D439-81BF-4570-A724-6EF62C106F08}"/>
          </ac:picMkLst>
        </pc:picChg>
      </pc:sldChg>
      <pc:sldChg chg="modSp add del mod">
        <pc:chgData name="Eileen O'Callaghan" userId="54f46cf0-fa08-4f4b-9692-b86f76c3d2aa" providerId="ADAL" clId="{DF284646-DF38-4CFB-9CE2-B6BBE9F6DECE}" dt="2022-03-08T11:49:29.085" v="627" actId="2696"/>
        <pc:sldMkLst>
          <pc:docMk/>
          <pc:sldMk cId="1751335288" sldId="404"/>
        </pc:sldMkLst>
        <pc:picChg chg="replST">
          <ac:chgData name="Eileen O'Callaghan" userId="54f46cf0-fa08-4f4b-9692-b86f76c3d2aa" providerId="ADAL" clId="{DF284646-DF38-4CFB-9CE2-B6BBE9F6DECE}" dt="2022-03-08T11:41:04.499" v="570"/>
          <ac:picMkLst>
            <pc:docMk/>
            <pc:sldMk cId="1751335288" sldId="404"/>
            <ac:picMk id="3" creationId="{1DDF6945-8229-413B-AD80-1D22A4406E83}"/>
          </ac:picMkLst>
        </pc:picChg>
      </pc:sldChg>
      <pc:sldChg chg="modSp add del mod">
        <pc:chgData name="Eileen O'Callaghan" userId="54f46cf0-fa08-4f4b-9692-b86f76c3d2aa" providerId="ADAL" clId="{DF284646-DF38-4CFB-9CE2-B6BBE9F6DECE}" dt="2022-03-08T11:49:40.547" v="628" actId="2696"/>
        <pc:sldMkLst>
          <pc:docMk/>
          <pc:sldMk cId="1413697777" sldId="405"/>
        </pc:sldMkLst>
        <pc:picChg chg="replST">
          <ac:chgData name="Eileen O'Callaghan" userId="54f46cf0-fa08-4f4b-9692-b86f76c3d2aa" providerId="ADAL" clId="{DF284646-DF38-4CFB-9CE2-B6BBE9F6DECE}" dt="2022-03-08T11:41:04.499" v="571"/>
          <ac:picMkLst>
            <pc:docMk/>
            <pc:sldMk cId="1413697777" sldId="405"/>
            <ac:picMk id="3" creationId="{5AAE6411-6223-4610-9D83-F1178F5C8A73}"/>
          </ac:picMkLst>
        </pc:picChg>
      </pc:sldChg>
      <pc:sldChg chg="modSp add mod">
        <pc:chgData name="Eileen O'Callaghan" userId="54f46cf0-fa08-4f4b-9692-b86f76c3d2aa" providerId="ADAL" clId="{DF284646-DF38-4CFB-9CE2-B6BBE9F6DECE}" dt="2022-03-08T12:00:42.113" v="754" actId="20577"/>
        <pc:sldMkLst>
          <pc:docMk/>
          <pc:sldMk cId="0" sldId="410"/>
        </pc:sldMkLst>
        <pc:spChg chg="mod">
          <ac:chgData name="Eileen O'Callaghan" userId="54f46cf0-fa08-4f4b-9692-b86f76c3d2aa" providerId="ADAL" clId="{DF284646-DF38-4CFB-9CE2-B6BBE9F6DECE}" dt="2022-03-08T11:41:54.826" v="596" actId="20577"/>
          <ac:spMkLst>
            <pc:docMk/>
            <pc:sldMk cId="0" sldId="410"/>
            <ac:spMk id="73" creationId="{00000000-0000-0000-0000-000000000000}"/>
          </ac:spMkLst>
        </pc:spChg>
        <pc:spChg chg="mod">
          <ac:chgData name="Eileen O'Callaghan" userId="54f46cf0-fa08-4f4b-9692-b86f76c3d2aa" providerId="ADAL" clId="{DF284646-DF38-4CFB-9CE2-B6BBE9F6DECE}" dt="2022-03-08T12:00:42.113" v="754" actId="20577"/>
          <ac:spMkLst>
            <pc:docMk/>
            <pc:sldMk cId="0" sldId="410"/>
            <ac:spMk id="76" creationId="{00000000-0000-0000-0000-000000000000}"/>
          </ac:spMkLst>
        </pc:spChg>
      </pc:sldChg>
      <pc:sldChg chg="addSp delSp modSp new mod">
        <pc:chgData name="Eileen O'Callaghan" userId="54f46cf0-fa08-4f4b-9692-b86f76c3d2aa" providerId="ADAL" clId="{DF284646-DF38-4CFB-9CE2-B6BBE9F6DECE}" dt="2022-03-10T06:37:51.196" v="1771" actId="20577"/>
        <pc:sldMkLst>
          <pc:docMk/>
          <pc:sldMk cId="2345818403" sldId="411"/>
        </pc:sldMkLst>
        <pc:spChg chg="mod">
          <ac:chgData name="Eileen O'Callaghan" userId="54f46cf0-fa08-4f4b-9692-b86f76c3d2aa" providerId="ADAL" clId="{DF284646-DF38-4CFB-9CE2-B6BBE9F6DECE}" dt="2022-03-08T12:29:19.735" v="1269" actId="20577"/>
          <ac:spMkLst>
            <pc:docMk/>
            <pc:sldMk cId="2345818403" sldId="411"/>
            <ac:spMk id="2" creationId="{D8D59976-6FE2-4793-BDB1-2BF47798C5AD}"/>
          </ac:spMkLst>
        </pc:spChg>
        <pc:spChg chg="mod">
          <ac:chgData name="Eileen O'Callaghan" userId="54f46cf0-fa08-4f4b-9692-b86f76c3d2aa" providerId="ADAL" clId="{DF284646-DF38-4CFB-9CE2-B6BBE9F6DECE}" dt="2022-03-10T06:36:47.889" v="1753" actId="1076"/>
          <ac:spMkLst>
            <pc:docMk/>
            <pc:sldMk cId="2345818403" sldId="411"/>
            <ac:spMk id="4" creationId="{7B63DD90-D8BF-469D-B99E-F7E0CFBF494E}"/>
          </ac:spMkLst>
        </pc:spChg>
        <pc:spChg chg="add del mod">
          <ac:chgData name="Eileen O'Callaghan" userId="54f46cf0-fa08-4f4b-9692-b86f76c3d2aa" providerId="ADAL" clId="{DF284646-DF38-4CFB-9CE2-B6BBE9F6DECE}" dt="2022-03-08T12:01:24.512" v="762"/>
          <ac:spMkLst>
            <pc:docMk/>
            <pc:sldMk cId="2345818403" sldId="411"/>
            <ac:spMk id="5" creationId="{529F6B39-ED56-41B5-BDEA-F85608F45BBD}"/>
          </ac:spMkLst>
        </pc:spChg>
        <pc:spChg chg="add del mod">
          <ac:chgData name="Eileen O'Callaghan" userId="54f46cf0-fa08-4f4b-9692-b86f76c3d2aa" providerId="ADAL" clId="{DF284646-DF38-4CFB-9CE2-B6BBE9F6DECE}" dt="2022-03-08T12:01:24.512" v="762"/>
          <ac:spMkLst>
            <pc:docMk/>
            <pc:sldMk cId="2345818403" sldId="411"/>
            <ac:spMk id="6" creationId="{62BBC807-8DD3-4F38-B674-F0C97ED7BEB8}"/>
          </ac:spMkLst>
        </pc:spChg>
        <pc:spChg chg="add del mod">
          <ac:chgData name="Eileen O'Callaghan" userId="54f46cf0-fa08-4f4b-9692-b86f76c3d2aa" providerId="ADAL" clId="{DF284646-DF38-4CFB-9CE2-B6BBE9F6DECE}" dt="2022-03-08T12:01:24.512" v="762"/>
          <ac:spMkLst>
            <pc:docMk/>
            <pc:sldMk cId="2345818403" sldId="411"/>
            <ac:spMk id="7" creationId="{0FDC21FC-AB83-43C3-A10D-B0492E1B584E}"/>
          </ac:spMkLst>
        </pc:spChg>
        <pc:spChg chg="add del mod">
          <ac:chgData name="Eileen O'Callaghan" userId="54f46cf0-fa08-4f4b-9692-b86f76c3d2aa" providerId="ADAL" clId="{DF284646-DF38-4CFB-9CE2-B6BBE9F6DECE}" dt="2022-03-08T12:01:24.512" v="762"/>
          <ac:spMkLst>
            <pc:docMk/>
            <pc:sldMk cId="2345818403" sldId="411"/>
            <ac:spMk id="8" creationId="{E9E6EBAB-058C-449A-8CD1-130C54CDC729}"/>
          </ac:spMkLst>
        </pc:spChg>
        <pc:spChg chg="add del mod">
          <ac:chgData name="Eileen O'Callaghan" userId="54f46cf0-fa08-4f4b-9692-b86f76c3d2aa" providerId="ADAL" clId="{DF284646-DF38-4CFB-9CE2-B6BBE9F6DECE}" dt="2022-03-08T12:01:24.512" v="762"/>
          <ac:spMkLst>
            <pc:docMk/>
            <pc:sldMk cId="2345818403" sldId="411"/>
            <ac:spMk id="9" creationId="{F012569C-A957-44BA-82F8-6D310B5E4505}"/>
          </ac:spMkLst>
        </pc:spChg>
        <pc:spChg chg="add del mod">
          <ac:chgData name="Eileen O'Callaghan" userId="54f46cf0-fa08-4f4b-9692-b86f76c3d2aa" providerId="ADAL" clId="{DF284646-DF38-4CFB-9CE2-B6BBE9F6DECE}" dt="2022-03-08T12:01:24.512" v="762"/>
          <ac:spMkLst>
            <pc:docMk/>
            <pc:sldMk cId="2345818403" sldId="411"/>
            <ac:spMk id="10" creationId="{1ECD89C9-F9F3-4E86-BDE2-11E7C9CD1CF7}"/>
          </ac:spMkLst>
        </pc:spChg>
        <pc:spChg chg="add del">
          <ac:chgData name="Eileen O'Callaghan" userId="54f46cf0-fa08-4f4b-9692-b86f76c3d2aa" providerId="ADAL" clId="{DF284646-DF38-4CFB-9CE2-B6BBE9F6DECE}" dt="2022-03-08T12:01:47.252" v="764"/>
          <ac:spMkLst>
            <pc:docMk/>
            <pc:sldMk cId="2345818403" sldId="411"/>
            <ac:spMk id="11" creationId="{C0CEF127-2BBF-412D-A4E1-22C2BF21F7DB}"/>
          </ac:spMkLst>
        </pc:spChg>
        <pc:spChg chg="add del">
          <ac:chgData name="Eileen O'Callaghan" userId="54f46cf0-fa08-4f4b-9692-b86f76c3d2aa" providerId="ADAL" clId="{DF284646-DF38-4CFB-9CE2-B6BBE9F6DECE}" dt="2022-03-08T12:01:47.252" v="764"/>
          <ac:spMkLst>
            <pc:docMk/>
            <pc:sldMk cId="2345818403" sldId="411"/>
            <ac:spMk id="12" creationId="{03EEADB7-E192-45C8-942A-6ACB5D2FABD2}"/>
          </ac:spMkLst>
        </pc:spChg>
        <pc:spChg chg="add del">
          <ac:chgData name="Eileen O'Callaghan" userId="54f46cf0-fa08-4f4b-9692-b86f76c3d2aa" providerId="ADAL" clId="{DF284646-DF38-4CFB-9CE2-B6BBE9F6DECE}" dt="2022-03-08T12:01:47.252" v="764"/>
          <ac:spMkLst>
            <pc:docMk/>
            <pc:sldMk cId="2345818403" sldId="411"/>
            <ac:spMk id="13" creationId="{BF615CA2-94A8-4C2F-B283-399516A6B4B6}"/>
          </ac:spMkLst>
        </pc:spChg>
        <pc:spChg chg="add del">
          <ac:chgData name="Eileen O'Callaghan" userId="54f46cf0-fa08-4f4b-9692-b86f76c3d2aa" providerId="ADAL" clId="{DF284646-DF38-4CFB-9CE2-B6BBE9F6DECE}" dt="2022-03-08T12:01:47.252" v="764"/>
          <ac:spMkLst>
            <pc:docMk/>
            <pc:sldMk cId="2345818403" sldId="411"/>
            <ac:spMk id="14" creationId="{19A1B4E1-3B21-4274-A1CF-A68C8CE5C165}"/>
          </ac:spMkLst>
        </pc:spChg>
        <pc:spChg chg="add del">
          <ac:chgData name="Eileen O'Callaghan" userId="54f46cf0-fa08-4f4b-9692-b86f76c3d2aa" providerId="ADAL" clId="{DF284646-DF38-4CFB-9CE2-B6BBE9F6DECE}" dt="2022-03-08T12:01:47.252" v="764"/>
          <ac:spMkLst>
            <pc:docMk/>
            <pc:sldMk cId="2345818403" sldId="411"/>
            <ac:spMk id="15" creationId="{748DB01E-9290-4641-9CE5-ADB244F9E51C}"/>
          </ac:spMkLst>
        </pc:spChg>
        <pc:spChg chg="add mod">
          <ac:chgData name="Eileen O'Callaghan" userId="54f46cf0-fa08-4f4b-9692-b86f76c3d2aa" providerId="ADAL" clId="{DF284646-DF38-4CFB-9CE2-B6BBE9F6DECE}" dt="2022-03-10T06:37:51.196" v="1771" actId="20577"/>
          <ac:spMkLst>
            <pc:docMk/>
            <pc:sldMk cId="2345818403" sldId="411"/>
            <ac:spMk id="23" creationId="{35F8C2BC-757D-49C4-AEB5-9E67A820A575}"/>
          </ac:spMkLst>
        </pc:spChg>
        <pc:spChg chg="add del">
          <ac:chgData name="Eileen O'Callaghan" userId="54f46cf0-fa08-4f4b-9692-b86f76c3d2aa" providerId="ADAL" clId="{DF284646-DF38-4CFB-9CE2-B6BBE9F6DECE}" dt="2022-03-08T12:25:46.583" v="1183" actId="22"/>
          <ac:spMkLst>
            <pc:docMk/>
            <pc:sldMk cId="2345818403" sldId="411"/>
            <ac:spMk id="26" creationId="{2B98D1B1-1300-4C9E-8DC8-0783B4D28257}"/>
          </ac:spMkLst>
        </pc:spChg>
        <pc:spChg chg="add mod">
          <ac:chgData name="Eileen O'Callaghan" userId="54f46cf0-fa08-4f4b-9692-b86f76c3d2aa" providerId="ADAL" clId="{DF284646-DF38-4CFB-9CE2-B6BBE9F6DECE}" dt="2022-03-10T06:35:42.117" v="1743" actId="1076"/>
          <ac:spMkLst>
            <pc:docMk/>
            <pc:sldMk cId="2345818403" sldId="411"/>
            <ac:spMk id="27" creationId="{D6614455-6F24-449B-AFFF-913D5851F2DF}"/>
          </ac:spMkLst>
        </pc:spChg>
        <pc:picChg chg="add del mod modCrop">
          <ac:chgData name="Eileen O'Callaghan" userId="54f46cf0-fa08-4f4b-9692-b86f76c3d2aa" providerId="ADAL" clId="{DF284646-DF38-4CFB-9CE2-B6BBE9F6DECE}" dt="2022-03-08T12:05:32.520" v="803" actId="478"/>
          <ac:picMkLst>
            <pc:docMk/>
            <pc:sldMk cId="2345818403" sldId="411"/>
            <ac:picMk id="20" creationId="{C2BAA8E1-C34F-4CC8-9F24-C95FB8C1F169}"/>
          </ac:picMkLst>
        </pc:picChg>
        <pc:picChg chg="add mod">
          <ac:chgData name="Eileen O'Callaghan" userId="54f46cf0-fa08-4f4b-9692-b86f76c3d2aa" providerId="ADAL" clId="{DF284646-DF38-4CFB-9CE2-B6BBE9F6DECE}" dt="2022-03-10T06:35:37.736" v="1742" actId="1076"/>
          <ac:picMkLst>
            <pc:docMk/>
            <pc:sldMk cId="2345818403" sldId="411"/>
            <ac:picMk id="21" creationId="{D873D1CB-F536-4024-BCD8-1ECB03A3C879}"/>
          </ac:picMkLst>
        </pc:picChg>
        <pc:picChg chg="add mod modCrop">
          <ac:chgData name="Eileen O'Callaghan" userId="54f46cf0-fa08-4f4b-9692-b86f76c3d2aa" providerId="ADAL" clId="{DF284646-DF38-4CFB-9CE2-B6BBE9F6DECE}" dt="2022-03-10T06:36:54.732" v="1754" actId="1076"/>
          <ac:picMkLst>
            <pc:docMk/>
            <pc:sldMk cId="2345818403" sldId="411"/>
            <ac:picMk id="22" creationId="{C78827A1-3129-4680-9F1B-1C03C4E2043B}"/>
          </ac:picMkLst>
        </pc:picChg>
        <pc:picChg chg="add mod">
          <ac:chgData name="Eileen O'Callaghan" userId="54f46cf0-fa08-4f4b-9692-b86f76c3d2aa" providerId="ADAL" clId="{DF284646-DF38-4CFB-9CE2-B6BBE9F6DECE}" dt="2022-03-10T06:35:37.736" v="1742" actId="1076"/>
          <ac:picMkLst>
            <pc:docMk/>
            <pc:sldMk cId="2345818403" sldId="411"/>
            <ac:picMk id="24" creationId="{C1F505F7-D3A1-4697-8308-9DE8A1001380}"/>
          </ac:picMkLst>
        </pc:picChg>
        <pc:picChg chg="add del">
          <ac:chgData name="Eileen O'Callaghan" userId="54f46cf0-fa08-4f4b-9692-b86f76c3d2aa" providerId="ADAL" clId="{DF284646-DF38-4CFB-9CE2-B6BBE9F6DECE}" dt="2022-03-08T12:01:47.252" v="764"/>
          <ac:picMkLst>
            <pc:docMk/>
            <pc:sldMk cId="2345818403" sldId="411"/>
            <ac:picMk id="1025" creationId="{EDAFD64E-954E-44B0-B840-765AA58B2755}"/>
          </ac:picMkLst>
        </pc:picChg>
        <pc:picChg chg="add del">
          <ac:chgData name="Eileen O'Callaghan" userId="54f46cf0-fa08-4f4b-9692-b86f76c3d2aa" providerId="ADAL" clId="{DF284646-DF38-4CFB-9CE2-B6BBE9F6DECE}" dt="2022-03-08T12:01:47.252" v="764"/>
          <ac:picMkLst>
            <pc:docMk/>
            <pc:sldMk cId="2345818403" sldId="411"/>
            <ac:picMk id="1026" creationId="{960ACA8D-32AA-4721-9FBB-68C731575827}"/>
          </ac:picMkLst>
        </pc:picChg>
        <pc:picChg chg="add del">
          <ac:chgData name="Eileen O'Callaghan" userId="54f46cf0-fa08-4f4b-9692-b86f76c3d2aa" providerId="ADAL" clId="{DF284646-DF38-4CFB-9CE2-B6BBE9F6DECE}" dt="2022-03-08T12:01:47.252" v="764"/>
          <ac:picMkLst>
            <pc:docMk/>
            <pc:sldMk cId="2345818403" sldId="411"/>
            <ac:picMk id="1027" creationId="{E0A0B182-DCBC-4652-9A8C-C53A2F2EB84A}"/>
          </ac:picMkLst>
        </pc:picChg>
        <pc:picChg chg="add del">
          <ac:chgData name="Eileen O'Callaghan" userId="54f46cf0-fa08-4f4b-9692-b86f76c3d2aa" providerId="ADAL" clId="{DF284646-DF38-4CFB-9CE2-B6BBE9F6DECE}" dt="2022-03-08T12:01:47.252" v="764"/>
          <ac:picMkLst>
            <pc:docMk/>
            <pc:sldMk cId="2345818403" sldId="411"/>
            <ac:picMk id="1028" creationId="{29860684-BC9B-4A11-8E84-651E4B300E5F}"/>
          </ac:picMkLst>
        </pc:picChg>
      </pc:sldChg>
      <pc:sldChg chg="addSp delSp modSp new mod">
        <pc:chgData name="Eileen O'Callaghan" userId="54f46cf0-fa08-4f4b-9692-b86f76c3d2aa" providerId="ADAL" clId="{DF284646-DF38-4CFB-9CE2-B6BBE9F6DECE}" dt="2022-03-10T06:39:13.120" v="1785" actId="20577"/>
        <pc:sldMkLst>
          <pc:docMk/>
          <pc:sldMk cId="3052235424" sldId="412"/>
        </pc:sldMkLst>
        <pc:spChg chg="del mod">
          <ac:chgData name="Eileen O'Callaghan" userId="54f46cf0-fa08-4f4b-9692-b86f76c3d2aa" providerId="ADAL" clId="{DF284646-DF38-4CFB-9CE2-B6BBE9F6DECE}" dt="2022-03-09T00:29:47.444" v="1457" actId="478"/>
          <ac:spMkLst>
            <pc:docMk/>
            <pc:sldMk cId="3052235424" sldId="412"/>
            <ac:spMk id="2" creationId="{19CB4ECF-3C7B-41B5-A1B4-A5ACF307E83D}"/>
          </ac:spMkLst>
        </pc:spChg>
        <pc:spChg chg="mod">
          <ac:chgData name="Eileen O'Callaghan" userId="54f46cf0-fa08-4f4b-9692-b86f76c3d2aa" providerId="ADAL" clId="{DF284646-DF38-4CFB-9CE2-B6BBE9F6DECE}" dt="2022-03-10T06:39:13.120" v="1785" actId="20577"/>
          <ac:spMkLst>
            <pc:docMk/>
            <pc:sldMk cId="3052235424" sldId="412"/>
            <ac:spMk id="4" creationId="{E5BAA086-57A9-416A-98DF-080D81EDA303}"/>
          </ac:spMkLst>
        </pc:spChg>
        <pc:spChg chg="add mod">
          <ac:chgData name="Eileen O'Callaghan" userId="54f46cf0-fa08-4f4b-9692-b86f76c3d2aa" providerId="ADAL" clId="{DF284646-DF38-4CFB-9CE2-B6BBE9F6DECE}" dt="2022-03-09T00:29:47.444" v="1457" actId="478"/>
          <ac:spMkLst>
            <pc:docMk/>
            <pc:sldMk cId="3052235424" sldId="412"/>
            <ac:spMk id="6" creationId="{7F2FAA1C-C6C2-4A6B-91BB-E4FAD34FC3A8}"/>
          </ac:spMkLst>
        </pc:spChg>
        <pc:spChg chg="add mod">
          <ac:chgData name="Eileen O'Callaghan" userId="54f46cf0-fa08-4f4b-9692-b86f76c3d2aa" providerId="ADAL" clId="{DF284646-DF38-4CFB-9CE2-B6BBE9F6DECE}" dt="2022-03-09T00:31:10.650" v="1490" actId="1076"/>
          <ac:spMkLst>
            <pc:docMk/>
            <pc:sldMk cId="3052235424" sldId="412"/>
            <ac:spMk id="7" creationId="{85515C2F-9D7D-4632-A16E-7A5FB2B62950}"/>
          </ac:spMkLst>
        </pc:spChg>
      </pc:sldChg>
      <pc:sldChg chg="addSp delSp modSp new mod modNotesTx">
        <pc:chgData name="Eileen O'Callaghan" userId="54f46cf0-fa08-4f4b-9692-b86f76c3d2aa" providerId="ADAL" clId="{DF284646-DF38-4CFB-9CE2-B6BBE9F6DECE}" dt="2022-03-09T00:33:15.510" v="1539" actId="14100"/>
        <pc:sldMkLst>
          <pc:docMk/>
          <pc:sldMk cId="716247212" sldId="413"/>
        </pc:sldMkLst>
        <pc:spChg chg="mod">
          <ac:chgData name="Eileen O'Callaghan" userId="54f46cf0-fa08-4f4b-9692-b86f76c3d2aa" providerId="ADAL" clId="{DF284646-DF38-4CFB-9CE2-B6BBE9F6DECE}" dt="2022-03-09T00:33:15.510" v="1539" actId="14100"/>
          <ac:spMkLst>
            <pc:docMk/>
            <pc:sldMk cId="716247212" sldId="413"/>
            <ac:spMk id="4" creationId="{9EE64CF3-04F4-43E2-9885-0C2BABE8F393}"/>
          </ac:spMkLst>
        </pc:spChg>
        <pc:spChg chg="add del">
          <ac:chgData name="Eileen O'Callaghan" userId="54f46cf0-fa08-4f4b-9692-b86f76c3d2aa" providerId="ADAL" clId="{DF284646-DF38-4CFB-9CE2-B6BBE9F6DECE}" dt="2022-03-08T12:12:37.320" v="878" actId="22"/>
          <ac:spMkLst>
            <pc:docMk/>
            <pc:sldMk cId="716247212" sldId="413"/>
            <ac:spMk id="6" creationId="{CC88A7D1-5766-4EDD-B5EE-68963226A599}"/>
          </ac:spMkLst>
        </pc:spChg>
        <pc:picChg chg="add mod">
          <ac:chgData name="Eileen O'Callaghan" userId="54f46cf0-fa08-4f4b-9692-b86f76c3d2aa" providerId="ADAL" clId="{DF284646-DF38-4CFB-9CE2-B6BBE9F6DECE}" dt="2022-03-08T12:27:50.571" v="1219" actId="1076"/>
          <ac:picMkLst>
            <pc:docMk/>
            <pc:sldMk cId="716247212" sldId="413"/>
            <ac:picMk id="7" creationId="{9DB85FE8-2B25-49B6-9075-8453CD3EAD56}"/>
          </ac:picMkLst>
        </pc:picChg>
        <pc:picChg chg="add mod">
          <ac:chgData name="Eileen O'Callaghan" userId="54f46cf0-fa08-4f4b-9692-b86f76c3d2aa" providerId="ADAL" clId="{DF284646-DF38-4CFB-9CE2-B6BBE9F6DECE}" dt="2022-03-08T12:13:08.953" v="885" actId="1076"/>
          <ac:picMkLst>
            <pc:docMk/>
            <pc:sldMk cId="716247212" sldId="413"/>
            <ac:picMk id="8" creationId="{B7236953-856D-4D92-B039-A85BA9810958}"/>
          </ac:picMkLst>
        </pc:picChg>
      </pc:sldChg>
      <pc:sldChg chg="addSp delSp modSp new mod modNotesTx">
        <pc:chgData name="Eileen O'Callaghan" userId="54f46cf0-fa08-4f4b-9692-b86f76c3d2aa" providerId="ADAL" clId="{DF284646-DF38-4CFB-9CE2-B6BBE9F6DECE}" dt="2022-03-09T00:33:46.687" v="1555" actId="478"/>
        <pc:sldMkLst>
          <pc:docMk/>
          <pc:sldMk cId="1377005338" sldId="414"/>
        </pc:sldMkLst>
        <pc:spChg chg="del">
          <ac:chgData name="Eileen O'Callaghan" userId="54f46cf0-fa08-4f4b-9692-b86f76c3d2aa" providerId="ADAL" clId="{DF284646-DF38-4CFB-9CE2-B6BBE9F6DECE}" dt="2022-03-08T12:28:24.657" v="1222"/>
          <ac:spMkLst>
            <pc:docMk/>
            <pc:sldMk cId="1377005338" sldId="414"/>
            <ac:spMk id="4" creationId="{9BB4B62C-9582-44ED-9073-8E0C9863FACE}"/>
          </ac:spMkLst>
        </pc:spChg>
        <pc:spChg chg="add del mod">
          <ac:chgData name="Eileen O'Callaghan" userId="54f46cf0-fa08-4f4b-9692-b86f76c3d2aa" providerId="ADAL" clId="{DF284646-DF38-4CFB-9CE2-B6BBE9F6DECE}" dt="2022-03-09T00:33:43.150" v="1554" actId="478"/>
          <ac:spMkLst>
            <pc:docMk/>
            <pc:sldMk cId="1377005338" sldId="414"/>
            <ac:spMk id="6" creationId="{8E22E3D1-FA12-4A9C-8628-0A739F879008}"/>
          </ac:spMkLst>
        </pc:spChg>
        <pc:spChg chg="add mod">
          <ac:chgData name="Eileen O'Callaghan" userId="54f46cf0-fa08-4f4b-9692-b86f76c3d2aa" providerId="ADAL" clId="{DF284646-DF38-4CFB-9CE2-B6BBE9F6DECE}" dt="2022-03-09T00:33:39.129" v="1553" actId="20577"/>
          <ac:spMkLst>
            <pc:docMk/>
            <pc:sldMk cId="1377005338" sldId="414"/>
            <ac:spMk id="7" creationId="{A835EF6F-E0C3-4BC0-87EB-F0ED13A36AE0}"/>
          </ac:spMkLst>
        </pc:spChg>
        <pc:spChg chg="add del mod">
          <ac:chgData name="Eileen O'Callaghan" userId="54f46cf0-fa08-4f4b-9692-b86f76c3d2aa" providerId="ADAL" clId="{DF284646-DF38-4CFB-9CE2-B6BBE9F6DECE}" dt="2022-03-09T00:33:46.687" v="1555" actId="478"/>
          <ac:spMkLst>
            <pc:docMk/>
            <pc:sldMk cId="1377005338" sldId="414"/>
            <ac:spMk id="8" creationId="{C2B8243F-98E1-4A7B-8582-EE2996DD1FF8}"/>
          </ac:spMkLst>
        </pc:spChg>
        <pc:picChg chg="add mod">
          <ac:chgData name="Eileen O'Callaghan" userId="54f46cf0-fa08-4f4b-9692-b86f76c3d2aa" providerId="ADAL" clId="{DF284646-DF38-4CFB-9CE2-B6BBE9F6DECE}" dt="2022-03-08T12:28:32.447" v="1224" actId="1076"/>
          <ac:picMkLst>
            <pc:docMk/>
            <pc:sldMk cId="1377005338" sldId="414"/>
            <ac:picMk id="5" creationId="{67857669-C222-41FD-8B4D-35B1CD266222}"/>
          </ac:picMkLst>
        </pc:picChg>
      </pc:sldChg>
      <pc:sldChg chg="modSp new mod">
        <pc:chgData name="Eileen O'Callaghan" userId="54f46cf0-fa08-4f4b-9692-b86f76c3d2aa" providerId="ADAL" clId="{DF284646-DF38-4CFB-9CE2-B6BBE9F6DECE}" dt="2022-03-10T06:39:57.957" v="1791" actId="20577"/>
        <pc:sldMkLst>
          <pc:docMk/>
          <pc:sldMk cId="1258208945" sldId="415"/>
        </pc:sldMkLst>
        <pc:spChg chg="mod">
          <ac:chgData name="Eileen O'Callaghan" userId="54f46cf0-fa08-4f4b-9692-b86f76c3d2aa" providerId="ADAL" clId="{DF284646-DF38-4CFB-9CE2-B6BBE9F6DECE}" dt="2022-03-08T12:14:25.756" v="898" actId="20577"/>
          <ac:spMkLst>
            <pc:docMk/>
            <pc:sldMk cId="1258208945" sldId="415"/>
            <ac:spMk id="2" creationId="{6CF05BEE-0B3F-4E1F-B2FA-A1411454F23A}"/>
          </ac:spMkLst>
        </pc:spChg>
        <pc:spChg chg="mod">
          <ac:chgData name="Eileen O'Callaghan" userId="54f46cf0-fa08-4f4b-9692-b86f76c3d2aa" providerId="ADAL" clId="{DF284646-DF38-4CFB-9CE2-B6BBE9F6DECE}" dt="2022-03-10T06:39:57.957" v="1791" actId="20577"/>
          <ac:spMkLst>
            <pc:docMk/>
            <pc:sldMk cId="1258208945" sldId="415"/>
            <ac:spMk id="4" creationId="{27BD9828-0580-4167-8A91-5C1B969A0313}"/>
          </ac:spMkLst>
        </pc:spChg>
      </pc:sldChg>
      <pc:sldChg chg="modSp new mod modNotesTx">
        <pc:chgData name="Eileen O'Callaghan" userId="54f46cf0-fa08-4f4b-9692-b86f76c3d2aa" providerId="ADAL" clId="{DF284646-DF38-4CFB-9CE2-B6BBE9F6DECE}" dt="2022-03-10T06:40:30.063" v="1797" actId="20577"/>
        <pc:sldMkLst>
          <pc:docMk/>
          <pc:sldMk cId="1290827580" sldId="416"/>
        </pc:sldMkLst>
        <pc:spChg chg="mod">
          <ac:chgData name="Eileen O'Callaghan" userId="54f46cf0-fa08-4f4b-9692-b86f76c3d2aa" providerId="ADAL" clId="{DF284646-DF38-4CFB-9CE2-B6BBE9F6DECE}" dt="2022-03-08T12:15:17.398" v="915" actId="20577"/>
          <ac:spMkLst>
            <pc:docMk/>
            <pc:sldMk cId="1290827580" sldId="416"/>
            <ac:spMk id="2" creationId="{52F04E04-DA35-446C-8014-B47627D76E20}"/>
          </ac:spMkLst>
        </pc:spChg>
        <pc:spChg chg="mod">
          <ac:chgData name="Eileen O'Callaghan" userId="54f46cf0-fa08-4f4b-9692-b86f76c3d2aa" providerId="ADAL" clId="{DF284646-DF38-4CFB-9CE2-B6BBE9F6DECE}" dt="2022-03-10T06:40:30.063" v="1797" actId="20577"/>
          <ac:spMkLst>
            <pc:docMk/>
            <pc:sldMk cId="1290827580" sldId="416"/>
            <ac:spMk id="4" creationId="{F838D53B-6763-4DBE-BBF4-20C86D279409}"/>
          </ac:spMkLst>
        </pc:spChg>
      </pc:sldChg>
      <pc:sldChg chg="modSp new mod">
        <pc:chgData name="Eileen O'Callaghan" userId="54f46cf0-fa08-4f4b-9692-b86f76c3d2aa" providerId="ADAL" clId="{DF284646-DF38-4CFB-9CE2-B6BBE9F6DECE}" dt="2022-03-09T00:41:37.056" v="1619" actId="20577"/>
        <pc:sldMkLst>
          <pc:docMk/>
          <pc:sldMk cId="132620545" sldId="417"/>
        </pc:sldMkLst>
        <pc:spChg chg="mod">
          <ac:chgData name="Eileen O'Callaghan" userId="54f46cf0-fa08-4f4b-9692-b86f76c3d2aa" providerId="ADAL" clId="{DF284646-DF38-4CFB-9CE2-B6BBE9F6DECE}" dt="2022-03-09T00:41:37.056" v="1619" actId="20577"/>
          <ac:spMkLst>
            <pc:docMk/>
            <pc:sldMk cId="132620545" sldId="417"/>
            <ac:spMk id="4" creationId="{82D8FAF0-9005-4008-9EC4-82D7115D9230}"/>
          </ac:spMkLst>
        </pc:spChg>
      </pc:sldChg>
      <pc:sldChg chg="new del">
        <pc:chgData name="Eileen O'Callaghan" userId="54f46cf0-fa08-4f4b-9692-b86f76c3d2aa" providerId="ADAL" clId="{DF284646-DF38-4CFB-9CE2-B6BBE9F6DECE}" dt="2022-03-08T12:45:53.051" v="1346" actId="2696"/>
        <pc:sldMkLst>
          <pc:docMk/>
          <pc:sldMk cId="227619367" sldId="418"/>
        </pc:sldMkLst>
      </pc:sldChg>
      <pc:sldChg chg="addSp delSp modSp new mod">
        <pc:chgData name="Eileen O'Callaghan" userId="54f46cf0-fa08-4f4b-9692-b86f76c3d2aa" providerId="ADAL" clId="{DF284646-DF38-4CFB-9CE2-B6BBE9F6DECE}" dt="2022-03-09T00:39:35.404" v="1593"/>
        <pc:sldMkLst>
          <pc:docMk/>
          <pc:sldMk cId="752218118" sldId="418"/>
        </pc:sldMkLst>
        <pc:spChg chg="mod">
          <ac:chgData name="Eileen O'Callaghan" userId="54f46cf0-fa08-4f4b-9692-b86f76c3d2aa" providerId="ADAL" clId="{DF284646-DF38-4CFB-9CE2-B6BBE9F6DECE}" dt="2022-03-09T00:28:05.085" v="1435" actId="20577"/>
          <ac:spMkLst>
            <pc:docMk/>
            <pc:sldMk cId="752218118" sldId="418"/>
            <ac:spMk id="2" creationId="{DD148EE9-922D-4496-AC01-A8308AB5B52B}"/>
          </ac:spMkLst>
        </pc:spChg>
        <pc:spChg chg="del mod">
          <ac:chgData name="Eileen O'Callaghan" userId="54f46cf0-fa08-4f4b-9692-b86f76c3d2aa" providerId="ADAL" clId="{DF284646-DF38-4CFB-9CE2-B6BBE9F6DECE}" dt="2022-03-09T00:27:39.362" v="1419" actId="478"/>
          <ac:spMkLst>
            <pc:docMk/>
            <pc:sldMk cId="752218118" sldId="418"/>
            <ac:spMk id="4" creationId="{7C3BF028-DFF6-4F05-BE97-5C4C72AF7AF6}"/>
          </ac:spMkLst>
        </pc:spChg>
        <pc:spChg chg="add del mod">
          <ac:chgData name="Eileen O'Callaghan" userId="54f46cf0-fa08-4f4b-9692-b86f76c3d2aa" providerId="ADAL" clId="{DF284646-DF38-4CFB-9CE2-B6BBE9F6DECE}" dt="2022-03-09T00:39:35.404" v="1593"/>
          <ac:spMkLst>
            <pc:docMk/>
            <pc:sldMk cId="752218118" sldId="418"/>
            <ac:spMk id="7" creationId="{219397F4-D4EE-49FB-8674-2C9E136885DA}"/>
          </ac:spMkLst>
        </pc:spChg>
        <pc:picChg chg="add mod">
          <ac:chgData name="Eileen O'Callaghan" userId="54f46cf0-fa08-4f4b-9692-b86f76c3d2aa" providerId="ADAL" clId="{DF284646-DF38-4CFB-9CE2-B6BBE9F6DECE}" dt="2022-03-09T00:27:31.965" v="1417" actId="27614"/>
          <ac:picMkLst>
            <pc:docMk/>
            <pc:sldMk cId="752218118" sldId="418"/>
            <ac:picMk id="6" creationId="{39AFE620-3A31-422E-A7AD-71204D439255}"/>
          </ac:picMkLst>
        </pc:picChg>
      </pc:sldChg>
      <pc:sldChg chg="new del">
        <pc:chgData name="Eileen O'Callaghan" userId="54f46cf0-fa08-4f4b-9692-b86f76c3d2aa" providerId="ADAL" clId="{DF284646-DF38-4CFB-9CE2-B6BBE9F6DECE}" dt="2022-03-08T12:39:49.267" v="1329" actId="2696"/>
        <pc:sldMkLst>
          <pc:docMk/>
          <pc:sldMk cId="1341194235" sldId="418"/>
        </pc:sldMkLst>
      </pc:sldChg>
      <pc:sldChg chg="modSp new mod">
        <pc:chgData name="Eileen O'Callaghan" userId="54f46cf0-fa08-4f4b-9692-b86f76c3d2aa" providerId="ADAL" clId="{DF284646-DF38-4CFB-9CE2-B6BBE9F6DECE}" dt="2022-03-10T06:33:22.997" v="1665" actId="20577"/>
        <pc:sldMkLst>
          <pc:docMk/>
          <pc:sldMk cId="2523437972" sldId="419"/>
        </pc:sldMkLst>
        <pc:spChg chg="mod">
          <ac:chgData name="Eileen O'Callaghan" userId="54f46cf0-fa08-4f4b-9692-b86f76c3d2aa" providerId="ADAL" clId="{DF284646-DF38-4CFB-9CE2-B6BBE9F6DECE}" dt="2022-03-10T06:33:22.997" v="1665" actId="20577"/>
          <ac:spMkLst>
            <pc:docMk/>
            <pc:sldMk cId="2523437972" sldId="419"/>
            <ac:spMk id="4" creationId="{FF413E90-1F6A-48E1-9922-0EA4B9CB6E6B}"/>
          </ac:spMkLst>
        </pc:spChg>
      </pc:sldChg>
      <pc:sldMasterChg chg="modSp mod delSldLayout">
        <pc:chgData name="Eileen O'Callaghan" userId="54f46cf0-fa08-4f4b-9692-b86f76c3d2aa" providerId="ADAL" clId="{DF284646-DF38-4CFB-9CE2-B6BBE9F6DECE}" dt="2022-03-04T05:27:11.845" v="410" actId="20577"/>
        <pc:sldMasterMkLst>
          <pc:docMk/>
          <pc:sldMasterMk cId="0" sldId="2147483648"/>
        </pc:sldMasterMkLst>
        <pc:spChg chg="mod">
          <ac:chgData name="Eileen O'Callaghan" userId="54f46cf0-fa08-4f4b-9692-b86f76c3d2aa" providerId="ADAL" clId="{DF284646-DF38-4CFB-9CE2-B6BBE9F6DECE}" dt="2022-03-04T05:27:11.845" v="410" actId="20577"/>
          <ac:spMkLst>
            <pc:docMk/>
            <pc:sldMasterMk cId="0" sldId="2147483648"/>
            <ac:spMk id="19" creationId="{00000000-0000-0000-0000-000000000000}"/>
          </ac:spMkLst>
        </pc:spChg>
        <pc:sldLayoutChg chg="del">
          <pc:chgData name="Eileen O'Callaghan" userId="54f46cf0-fa08-4f4b-9692-b86f76c3d2aa" providerId="ADAL" clId="{DF284646-DF38-4CFB-9CE2-B6BBE9F6DECE}" dt="2022-03-04T05:13:41.987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Eileen O'Callaghan" userId="54f46cf0-fa08-4f4b-9692-b86f76c3d2aa" providerId="ADAL" clId="{DF284646-DF38-4CFB-9CE2-B6BBE9F6DECE}" dt="2022-03-04T05:13:41.987" v="0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Eileen O'Callaghan" userId="54f46cf0-fa08-4f4b-9692-b86f76c3d2aa" providerId="ADAL" clId="{DF284646-DF38-4CFB-9CE2-B6BBE9F6DECE}" dt="2022-03-04T05:13:41.987" v="0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Eileen O'Callaghan" userId="54f46cf0-fa08-4f4b-9692-b86f76c3d2aa" providerId="ADAL" clId="{DF284646-DF38-4CFB-9CE2-B6BBE9F6DECE}" dt="2022-03-04T05:13:47.233" v="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Eileen O'Callaghan" userId="54f46cf0-fa08-4f4b-9692-b86f76c3d2aa" providerId="ADAL" clId="{DF284646-DF38-4CFB-9CE2-B6BBE9F6DECE}" dt="2022-03-04T05:13:47.233" v="1" actId="47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12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
Poll Title: Do not modify the notes in this section to avoid tampering with the Poll Everywhere activity.
More info at polleverywhere.com/support
What does "stakeholder" mean?
https://www.polleverywhere.com/free_text_polls/rDoBBsyl8LzknsCwJJmSs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FC2E7-328D-4BF3-AD0F-A83FF97AEAAF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08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69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interview is done already, share retrospective of 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25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Frame">
  <p:cSld name="Content 2 Fram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2"/>
          </p:nvPr>
        </p:nvSpPr>
        <p:spPr>
          <a:xfrm>
            <a:off x="4648200" y="990600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Frame - Headings">
  <p:cSld name="Content 2 Frame -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76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3"/>
          </p:nvPr>
        </p:nvSpPr>
        <p:spPr>
          <a:xfrm>
            <a:off x="76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4"/>
          </p:nvPr>
        </p:nvSpPr>
        <p:spPr>
          <a:xfrm>
            <a:off x="4648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yout">
  <p:cSld name="Blank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age">
  <p:cSld name="Content Pag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FDE22-F280-4AEB-802F-121796F6D2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 smtClean="0"/>
              <a:t>‹#›</a:t>
            </a:fld>
            <a:r>
              <a:rPr lang="en-US"/>
              <a:t>-</a:t>
            </a:r>
            <a:endParaRPr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7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9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19"/>
          <p:cNvCxnSpPr/>
          <p:nvPr/>
        </p:nvCxnSpPr>
        <p:spPr>
          <a:xfrm>
            <a:off x="2743200" y="107950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Google Shape;25;p19" descr="5011_PPT_BG_EndP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145588" cy="6859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19"/>
          <p:cNvCxnSpPr/>
          <p:nvPr/>
        </p:nvCxnSpPr>
        <p:spPr>
          <a:xfrm>
            <a:off x="1972470" y="493714"/>
            <a:ext cx="1587" cy="13128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oogle Shape;27;p19" descr="UOM-Rev3D_S_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37" y="430386"/>
            <a:ext cx="1347788" cy="136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 txBox="1">
            <a:spLocks noGrp="1"/>
          </p:cNvSpPr>
          <p:nvPr>
            <p:ph type="ctrTitle"/>
          </p:nvPr>
        </p:nvSpPr>
        <p:spPr>
          <a:xfrm>
            <a:off x="2438400" y="1806576"/>
            <a:ext cx="6400800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ubTitle" idx="1"/>
          </p:nvPr>
        </p:nvSpPr>
        <p:spPr>
          <a:xfrm>
            <a:off x="849960" y="4267200"/>
            <a:ext cx="798924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 b="0">
                <a:solidFill>
                  <a:srgbClr val="00B05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849313" y="3581400"/>
            <a:ext cx="79898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  <a:defRPr>
                <a:solidFill>
                  <a:srgbClr val="FFFF0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96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‹#›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" y="990600"/>
            <a:ext cx="8991600" cy="53340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2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oogle Shape;11;p22" descr="UOM-Rev3D_S_sm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3400" y="119063"/>
            <a:ext cx="860425" cy="87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22"/>
          <p:cNvCxnSpPr/>
          <p:nvPr/>
        </p:nvCxnSpPr>
        <p:spPr>
          <a:xfrm>
            <a:off x="2386668" y="159543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14;p22" descr="UOM-Rev3D_H_sm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07950"/>
            <a:ext cx="2362200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2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22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/>
          <p:nvPr/>
        </p:nvSpPr>
        <p:spPr>
          <a:xfrm>
            <a:off x="104316" y="6465956"/>
            <a:ext cx="42370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SWEN90009</a:t>
            </a:r>
            <a:endParaRPr sz="1200" b="0" i="1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fld id="{00000000-1234-1234-1234-123412341234}" type="slidenum">
              <a:rPr lang="en-US"/>
              <a:t>‹#›</a:t>
            </a:fld>
            <a:r>
              <a:rPr lang="en-US" dirty="0"/>
              <a:t>-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1" name="Google Shape;21;p22"/>
          <p:cNvSpPr txBox="1"/>
          <p:nvPr/>
        </p:nvSpPr>
        <p:spPr>
          <a:xfrm>
            <a:off x="7149947" y="6485690"/>
            <a:ext cx="1886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ALL STARTS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s-projects.github.io/project_based_course_notes/topics/client_communica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signkit.org/methods" TargetMode="External"/><Relationship Id="rId5" Type="http://schemas.openxmlformats.org/officeDocument/2006/relationships/hyperlink" Target="https://www.thisisservicedesigndoing.com/methods/in-depth-interview" TargetMode="External"/><Relationship Id="rId4" Type="http://schemas.openxmlformats.org/officeDocument/2006/relationships/hyperlink" Target="https://www.thisisservicedesigndoing.com/methods/contextual-intervie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thailandblog.nl/category/lezersvraag/page/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399936" y="791165"/>
            <a:ext cx="6214712" cy="32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3600" dirty="0"/>
              <a:t>SWEN90009</a:t>
            </a:r>
            <a:br>
              <a:rPr lang="en-AU" sz="3600" dirty="0"/>
            </a:br>
            <a:br>
              <a:rPr lang="en-AU" sz="3600" dirty="0"/>
            </a:br>
            <a:r>
              <a:rPr lang="en-AU" sz="3600" dirty="0"/>
              <a:t>Software Requirements Analysis</a:t>
            </a:r>
            <a:endParaRPr sz="3600"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6015037" y="6071015"/>
            <a:ext cx="2865907" cy="62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2022 - Semester </a:t>
            </a:r>
            <a:r>
              <a:rPr lang="en-AU" sz="1800" dirty="0">
                <a:solidFill>
                  <a:schemeClr val="lt1"/>
                </a:solidFill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Tutorial Week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577380" y="6311228"/>
            <a:ext cx="4651845" cy="39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University of Melbourne 2017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1806514" y="4396740"/>
            <a:ext cx="5638799" cy="106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AU" dirty="0"/>
              <a:t>Requirements Elicitation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77" name="Google Shape;77;p1"/>
          <p:cNvSpPr/>
          <p:nvPr/>
        </p:nvSpPr>
        <p:spPr>
          <a:xfrm>
            <a:off x="2029381" y="4130426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rot="10800000">
            <a:off x="7252819" y="4224053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1D90-A067-4EF9-84DB-B764781D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SWEN90009 Teams Working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1FBC3-F792-4A70-B9F7-B853391F8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10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58526-2B59-40F0-86C6-321241CC1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1129662"/>
            <a:ext cx="8991600" cy="5334000"/>
          </a:xfrm>
        </p:spPr>
        <p:txBody>
          <a:bodyPr/>
          <a:lstStyle/>
          <a:p>
            <a:pPr marL="50800" indent="0">
              <a:buNone/>
            </a:pPr>
            <a:r>
              <a:rPr lang="en-AU" dirty="0"/>
              <a:t>        How should project teams work together?</a:t>
            </a:r>
          </a:p>
          <a:p>
            <a:pPr marL="50800" indent="0">
              <a:buNone/>
            </a:pPr>
            <a:endParaRPr lang="en-AU" dirty="0"/>
          </a:p>
          <a:p>
            <a:pPr>
              <a:buFontTx/>
              <a:buChar char="-"/>
            </a:pPr>
            <a:r>
              <a:rPr lang="en-AU" sz="2000" dirty="0"/>
              <a:t>The initial interview – you can share meeting notes.  You can ask the other teams if you missed anything.</a:t>
            </a:r>
          </a:p>
          <a:p>
            <a:pPr>
              <a:buFontTx/>
              <a:buChar char="-"/>
            </a:pPr>
            <a:r>
              <a:rPr lang="en-AU" sz="2000" dirty="0"/>
              <a:t>If you encounter a </a:t>
            </a:r>
            <a:r>
              <a:rPr lang="en-AU" sz="2000" b="1" dirty="0">
                <a:solidFill>
                  <a:srgbClr val="FF0000"/>
                </a:solidFill>
              </a:rPr>
              <a:t>project</a:t>
            </a:r>
            <a:r>
              <a:rPr lang="en-AU" sz="2000" dirty="0"/>
              <a:t> specific issue – ask the client together, and share the response.</a:t>
            </a:r>
          </a:p>
          <a:p>
            <a:pPr>
              <a:buFontTx/>
              <a:buChar char="-"/>
            </a:pPr>
            <a:r>
              <a:rPr lang="en-AU" sz="2000" dirty="0"/>
              <a:t>Same client, different interpretations/approaches.</a:t>
            </a:r>
          </a:p>
          <a:p>
            <a:pPr marL="50800" indent="0">
              <a:buNone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243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0A73-8645-477E-AB4A-423CF59F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F693D-8A2A-479E-81BA-5B8F44BFC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11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49B93-9217-479E-8D94-D42E858FAB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353" y="1622898"/>
            <a:ext cx="8210358" cy="3688404"/>
          </a:xfrm>
        </p:spPr>
        <p:txBody>
          <a:bodyPr/>
          <a:lstStyle/>
          <a:p>
            <a:pPr marL="50800" indent="0">
              <a:buNone/>
            </a:pPr>
            <a:r>
              <a:rPr lang="en-AU" dirty="0"/>
              <a:t>                 Which stage is your team at?</a:t>
            </a:r>
          </a:p>
          <a:p>
            <a:pPr marL="50800" indent="0">
              <a:buNone/>
            </a:pPr>
            <a:endParaRPr lang="en-AU" dirty="0"/>
          </a:p>
          <a:p>
            <a:pPr>
              <a:buFontTx/>
              <a:buChar char="-"/>
            </a:pPr>
            <a:r>
              <a:rPr lang="en-AU" sz="2400" dirty="0"/>
              <a:t>Just started research? (Hopefully not </a:t>
            </a:r>
            <a:r>
              <a:rPr lang="en-AU" sz="2400" dirty="0">
                <a:sym typeface="Wingdings" panose="05000000000000000000" pitchFamily="2" charset="2"/>
              </a:rPr>
              <a:t>)</a:t>
            </a:r>
            <a:endParaRPr lang="en-AU" sz="2400" dirty="0"/>
          </a:p>
          <a:p>
            <a:pPr>
              <a:buFontTx/>
              <a:buChar char="-"/>
            </a:pPr>
            <a:r>
              <a:rPr lang="en-AU" sz="2400" dirty="0"/>
              <a:t>Finished research and ready to prepare for interview?</a:t>
            </a:r>
          </a:p>
          <a:p>
            <a:pPr>
              <a:buFontTx/>
              <a:buChar char="-"/>
            </a:pPr>
            <a:r>
              <a:rPr lang="en-AU" sz="2400" dirty="0"/>
              <a:t>Finished interview and ready to reflect?</a:t>
            </a:r>
          </a:p>
          <a:p>
            <a:pPr>
              <a:buFontTx/>
              <a:buChar char="-"/>
            </a:pPr>
            <a:r>
              <a:rPr lang="en-AU" sz="2400" dirty="0"/>
              <a:t>Completed Sprint 1 Deliverable already? </a:t>
            </a:r>
          </a:p>
        </p:txBody>
      </p:sp>
    </p:spTree>
    <p:extLst>
      <p:ext uri="{BB962C8B-B14F-4D97-AF65-F5344CB8AC3E}">
        <p14:creationId xmlns:p14="http://schemas.microsoft.com/office/powerpoint/2010/main" val="38094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5FB2-6E3F-4225-9497-6F87907D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8BC64-548D-4AC8-BBCB-4C236E99C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12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DA7BC-11A0-4A74-95D6-352E98C31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965" y="990600"/>
            <a:ext cx="4530436" cy="468746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24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this workshop, research…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AU" sz="1800" b="1" dirty="0">
              <a:solidFill>
                <a:srgbClr val="2429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652B1-D2E0-4FC6-B3A0-D861A71DDE5E}"/>
              </a:ext>
            </a:extLst>
          </p:cNvPr>
          <p:cNvSpPr txBox="1"/>
          <p:nvPr/>
        </p:nvSpPr>
        <p:spPr>
          <a:xfrm>
            <a:off x="-268202" y="5881731"/>
            <a:ext cx="865703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AU" sz="14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 to: </a:t>
            </a:r>
            <a:r>
              <a:rPr lang="en-AU" sz="14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https://cis-projects.github.io/project_based_course_notes/topics/client_communications.html</a:t>
            </a:r>
            <a:r>
              <a:rPr lang="en-AU" sz="14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5E2F3B3-7E0A-4824-8C32-AB96A13E3626}"/>
              </a:ext>
            </a:extLst>
          </p:cNvPr>
          <p:cNvSpPr txBox="1">
            <a:spLocks/>
          </p:cNvSpPr>
          <p:nvPr/>
        </p:nvSpPr>
        <p:spPr>
          <a:xfrm>
            <a:off x="1859137" y="1215544"/>
            <a:ext cx="5235930" cy="48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tabLst>
                <a:tab pos="457200" algn="l"/>
              </a:tabLst>
            </a:pPr>
            <a:r>
              <a:rPr lang="en-AU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evaluate the value of your research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382AB0-D532-48E5-A747-7DC5FCE1AD0F}"/>
              </a:ext>
            </a:extLst>
          </p:cNvPr>
          <p:cNvSpPr txBox="1">
            <a:spLocks/>
          </p:cNvSpPr>
          <p:nvPr/>
        </p:nvSpPr>
        <p:spPr>
          <a:xfrm>
            <a:off x="452312" y="2282817"/>
            <a:ext cx="8691687" cy="269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/>
              <a:buNone/>
              <a:tabLst>
                <a:tab pos="457200" algn="l"/>
              </a:tabLst>
            </a:pPr>
            <a:r>
              <a:rPr lang="en-AU" sz="2000" dirty="0">
                <a:solidFill>
                  <a:srgbClr val="24292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 the interview guides first.</a:t>
            </a:r>
            <a:endParaRPr lang="en-A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</a:pPr>
            <a:r>
              <a:rPr lang="en-AU" sz="20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https://www.thisisservicedesigndoing.com/methods/contextual-interview</a:t>
            </a:r>
            <a:endParaRPr lang="en-AU" sz="2000" dirty="0">
              <a:solidFill>
                <a:srgbClr val="2429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300"/>
              </a:spcBef>
              <a:spcAft>
                <a:spcPts val="800"/>
              </a:spcAft>
              <a:buFont typeface="Arial"/>
              <a:buNone/>
            </a:pPr>
            <a:r>
              <a:rPr lang="en-AU" sz="20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https://www.thisisservicedesigndoing.com/methods/in-depth-interview</a:t>
            </a:r>
            <a:endParaRPr lang="en-AU" sz="2000" dirty="0">
              <a:solidFill>
                <a:srgbClr val="000000"/>
              </a:solidFill>
              <a:latin typeface="apercuregular"/>
            </a:endParaRPr>
          </a:p>
          <a:p>
            <a:pPr marL="457200" lvl="1" indent="0">
              <a:lnSpc>
                <a:spcPct val="107000"/>
              </a:lnSpc>
              <a:spcBef>
                <a:spcPts val="300"/>
              </a:spcBef>
              <a:buFont typeface="Arial"/>
              <a:buNone/>
            </a:pPr>
            <a:r>
              <a:rPr lang="en-AU" sz="20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https://www.designkit.org/methods</a:t>
            </a:r>
            <a:r>
              <a:rPr lang="en-AU" sz="2000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AU" sz="1600" dirty="0">
                <a:solidFill>
                  <a:srgbClr val="000000"/>
                </a:solidFill>
                <a:latin typeface="apercuregular"/>
              </a:rPr>
              <a:t>Human-centered design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Font typeface="Arial"/>
              <a:buNone/>
            </a:pPr>
            <a:endParaRPr lang="en-AU" sz="1600" dirty="0">
              <a:solidFill>
                <a:srgbClr val="000000"/>
              </a:solidFill>
              <a:latin typeface="apercuregular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Font typeface="Arial"/>
              <a:buNone/>
            </a:pPr>
            <a:endParaRPr lang="en-AU" sz="1600" dirty="0">
              <a:solidFill>
                <a:srgbClr val="000000"/>
              </a:solidFill>
              <a:latin typeface="apercuregular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</a:pPr>
            <a:r>
              <a:rPr lang="en-AU" sz="20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what to do before, during and after the client interview.</a:t>
            </a:r>
          </a:p>
        </p:txBody>
      </p:sp>
    </p:spTree>
    <p:extLst>
      <p:ext uri="{BB962C8B-B14F-4D97-AF65-F5344CB8AC3E}">
        <p14:creationId xmlns:p14="http://schemas.microsoft.com/office/powerpoint/2010/main" val="115137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FCC9-1B94-497E-9027-0E199343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74DC50-1363-49C6-9A8A-AE96020C4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13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4661-8AB5-44BC-BEDE-D16A37C5DE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76200" y="2454254"/>
            <a:ext cx="9079345" cy="1762332"/>
          </a:xfrm>
        </p:spPr>
        <p:txBody>
          <a:bodyPr/>
          <a:lstStyle/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rgbClr val="24292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  </a:t>
            </a:r>
            <a:r>
              <a:rPr lang="en-AU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Assign one team member to the facilitator role and note taker role.  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  All team members should participate and have an observer role.</a:t>
            </a:r>
            <a:endParaRPr lang="en-A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  Prepare a small/flexible meeting agenda and validate it with your supervisor. </a:t>
            </a:r>
            <a:endParaRPr lang="en-A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  Document your elicitation technique on Confluence. </a:t>
            </a:r>
            <a:endParaRPr lang="en-A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  When done, send Zoom calendar invites. </a:t>
            </a:r>
            <a:endParaRPr lang="en-A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541A990-7A25-4093-81E8-48961BA2C3DE}"/>
              </a:ext>
            </a:extLst>
          </p:cNvPr>
          <p:cNvSpPr txBox="1">
            <a:spLocks/>
          </p:cNvSpPr>
          <p:nvPr/>
        </p:nvSpPr>
        <p:spPr>
          <a:xfrm>
            <a:off x="728133" y="1364325"/>
            <a:ext cx="8720667" cy="48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tabLst>
                <a:tab pos="457200" algn="l"/>
              </a:tabLst>
            </a:pPr>
            <a:r>
              <a:rPr lang="en-AU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share retrospective of how interview preparations worked out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3AEB562-2335-4A66-81A7-4C489942ED31}"/>
              </a:ext>
            </a:extLst>
          </p:cNvPr>
          <p:cNvSpPr txBox="1">
            <a:spLocks/>
          </p:cNvSpPr>
          <p:nvPr/>
        </p:nvSpPr>
        <p:spPr>
          <a:xfrm>
            <a:off x="217943" y="940666"/>
            <a:ext cx="6170826" cy="48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tabLst>
                <a:tab pos="457200" algn="l"/>
              </a:tabLst>
            </a:pPr>
            <a:r>
              <a:rPr lang="en-AU" sz="2400" b="1" dirty="0">
                <a:solidFill>
                  <a:srgbClr val="24292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this workshop, prepare for client interview </a:t>
            </a:r>
          </a:p>
        </p:txBody>
      </p:sp>
    </p:spTree>
    <p:extLst>
      <p:ext uri="{BB962C8B-B14F-4D97-AF65-F5344CB8AC3E}">
        <p14:creationId xmlns:p14="http://schemas.microsoft.com/office/powerpoint/2010/main" val="264232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BC67-7EFE-4F8C-ABFD-A1B0A8E4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Sprint 1 Deliverables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E6BC3-DBEE-4F73-B175-51DFC04A0D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14</a:t>
            </a:fld>
            <a:r>
              <a:rPr lang="en-AU"/>
              <a:t>-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EB4FC-FDDD-4AB9-90CA-623AE55D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" y="1369380"/>
            <a:ext cx="901986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2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EECF-2205-4125-A321-A63409C6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6C369-1712-4E5E-8661-C6F3983BF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15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8B6D-B479-477D-B62B-26E19B578F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247" y="1403850"/>
            <a:ext cx="7617506" cy="441796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24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Conduct client interview </a:t>
            </a:r>
            <a:endParaRPr lang="en-AU" sz="24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Ask for permission to record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Introduce context and motivation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Ask prepared questions from agenda</a:t>
            </a:r>
            <a:r>
              <a:rPr lang="en-AU" sz="1800" dirty="0">
                <a:solidFill>
                  <a:srgbClr val="24292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the easy ones first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Validate your stakeholders, including the end users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Identify the current processes and scenarios</a:t>
            </a:r>
            <a:endParaRPr lang="en-AU" sz="1800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Identify where process improvements which could be made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your project’s goals, scope and challenges</a:t>
            </a:r>
            <a:endParaRPr lang="en-A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Be open-minded to new ideas/suggestions</a:t>
            </a:r>
          </a:p>
        </p:txBody>
      </p:sp>
    </p:spTree>
    <p:extLst>
      <p:ext uri="{BB962C8B-B14F-4D97-AF65-F5344CB8AC3E}">
        <p14:creationId xmlns:p14="http://schemas.microsoft.com/office/powerpoint/2010/main" val="416861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8C54-7037-4617-9D00-9BB764CC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07E90-7053-4CF8-9464-1615179EB2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16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B7931FB-33EA-460D-8A21-BA29DBC80622}"/>
              </a:ext>
            </a:extLst>
          </p:cNvPr>
          <p:cNvSpPr txBox="1">
            <a:spLocks/>
          </p:cNvSpPr>
          <p:nvPr/>
        </p:nvSpPr>
        <p:spPr>
          <a:xfrm>
            <a:off x="757498" y="1395808"/>
            <a:ext cx="7442200" cy="431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AU" sz="2400" b="1" dirty="0">
                <a:solidFill>
                  <a:srgbClr val="24292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After client interview </a:t>
            </a:r>
            <a:endParaRPr lang="en-AU" sz="2400" b="1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eview your meeting minutes</a:t>
            </a:r>
            <a:endParaRPr lang="en-AU" sz="1800" dirty="0">
              <a:solidFill>
                <a:srgbClr val="24292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hare the meeting minutes with your client</a:t>
            </a:r>
            <a:endParaRPr lang="en-AU" sz="1800" dirty="0">
              <a:solidFill>
                <a:srgbClr val="24292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Discuss what went well, what didn't work, how to improve next time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Seek the observer’s thoughts about the interactions</a:t>
            </a:r>
            <a:endParaRPr lang="en-AU" sz="1800" dirty="0">
              <a:solidFill>
                <a:srgbClr val="24292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Clarify your project goal, stakeholders, expected user experience. </a:t>
            </a:r>
            <a:endParaRPr lang="en-AU" sz="1800" dirty="0">
              <a:solidFill>
                <a:srgbClr val="24292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scenarios on how each stakeholder will use the system.</a:t>
            </a:r>
            <a:endParaRPr lang="en-AU" sz="1800" dirty="0">
              <a:solidFill>
                <a:srgbClr val="24292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collaboratively updating meeting minutes and everything on </a:t>
            </a:r>
            <a:r>
              <a:rPr lang="en-AU" sz="18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Confluence (Project Overview</a:t>
            </a:r>
            <a:r>
              <a:rPr lang="en-AU" sz="18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 Elicitation)</a:t>
            </a:r>
            <a:endParaRPr lang="en-AU" sz="1800" dirty="0">
              <a:solidFill>
                <a:srgbClr val="24292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GitHub with client facing documents</a:t>
            </a:r>
            <a:r>
              <a:rPr lang="en-AU" sz="18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Sprint1 release tag</a:t>
            </a:r>
            <a:endParaRPr lang="en-A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7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4" y="76200"/>
            <a:ext cx="5355604" cy="685800"/>
          </a:xfrm>
        </p:spPr>
        <p:txBody>
          <a:bodyPr/>
          <a:lstStyle/>
          <a:p>
            <a:pPr algn="ctr"/>
            <a:r>
              <a:rPr lang="en-US" sz="2800" dirty="0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17</a:t>
            </a:fld>
            <a:r>
              <a:rPr lang="en-AU"/>
              <a:t>-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911BC-C4DF-480A-B59F-4C08A252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17567" y="3890033"/>
            <a:ext cx="2000502" cy="18153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C6C7D-18C0-4497-A7B8-682FD6810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6447" y="2392722"/>
            <a:ext cx="5990665" cy="1681921"/>
          </a:xfrm>
        </p:spPr>
        <p:txBody>
          <a:bodyPr/>
          <a:lstStyle/>
          <a:p>
            <a:pPr marL="0" indent="0">
              <a:buNone/>
            </a:pPr>
            <a:r>
              <a:rPr lang="en-US" sz="8800" dirty="0">
                <a:solidFill>
                  <a:srgbClr val="00B05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477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01AC-488C-4236-ACB4-93D10DAB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7D783-EA25-4630-9DAB-8D6C253FEA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2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5C290-E8B2-42D5-83CF-27AD4CE39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489" y="1399696"/>
            <a:ext cx="7244861" cy="1499146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Prior to tutorial, you need to have:</a:t>
            </a:r>
            <a:endParaRPr lang="en-A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marR="0" lvl="0" indent="-285750">
              <a:spcBef>
                <a:spcPts val="0"/>
              </a:spcBef>
              <a:buFontTx/>
              <a:buChar char="-"/>
              <a:tabLst>
                <a:tab pos="457200" algn="l"/>
              </a:tabLst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Researched your industry partner’s </a:t>
            </a:r>
            <a:r>
              <a:rPr lang="en-AU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current process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the </a:t>
            </a:r>
            <a:r>
              <a:rPr lang="en-AU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“system-to-be”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client wants.</a:t>
            </a:r>
            <a:endParaRPr lang="en-AU" sz="1800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marR="0" lvl="0" indent="-285750">
              <a:spcBef>
                <a:spcPts val="0"/>
              </a:spcBef>
              <a:buFontTx/>
              <a:buChar char="-"/>
              <a:tabLst>
                <a:tab pos="457200" algn="l"/>
              </a:tabLst>
            </a:pPr>
            <a:r>
              <a:rPr lang="en-AU" sz="1800" dirty="0">
                <a:solidFill>
                  <a:srgbClr val="24292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(At least) Started planning your first interview with your industry partner</a:t>
            </a:r>
          </a:p>
          <a:p>
            <a:pPr marL="0" marR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A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544E9D2-8EF2-4009-9A9C-2B93B7FA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10" y="3393417"/>
            <a:ext cx="5239379" cy="29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06BD-8371-45DB-8CF7-2EA230A8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C41C0-39B0-4A40-9040-8E17D5F34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3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624B-0C56-40C6-B423-7311F35454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1890409"/>
            <a:ext cx="8991600" cy="1538591"/>
          </a:xfrm>
        </p:spPr>
        <p:txBody>
          <a:bodyPr/>
          <a:lstStyle/>
          <a:p>
            <a:r>
              <a:rPr lang="en-AU" dirty="0"/>
              <a:t>Communication with Industry Partner</a:t>
            </a:r>
          </a:p>
          <a:p>
            <a:r>
              <a:rPr lang="en-AU" dirty="0"/>
              <a:t>Initial interview with Industry Partner</a:t>
            </a:r>
          </a:p>
          <a:p>
            <a:r>
              <a:rPr lang="en-AU" dirty="0"/>
              <a:t>Sprint 1 Deliverables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639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12DA1-6D6E-4296-84D9-F251448823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 smtClean="0"/>
              <a:t>4</a:t>
            </a:fld>
            <a:r>
              <a:rPr lang="en-US"/>
              <a:t>-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20BBB-D879-41B2-9112-8372E5D47F25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3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4564F-F178-4C97-8A6D-5E976BBC73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 smtClean="0"/>
              <a:t>5</a:t>
            </a:fld>
            <a:r>
              <a:rPr lang="en-US"/>
              <a:t>-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A1E14-12FB-4410-B5E5-790E235FA713}"/>
              </a:ext>
            </a:extLst>
          </p:cNvPr>
          <p:cNvSpPr txBox="1"/>
          <p:nvPr/>
        </p:nvSpPr>
        <p:spPr>
          <a:xfrm>
            <a:off x="216530" y="1041039"/>
            <a:ext cx="8758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Stakeholder: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individual, group, or organization that is actively </a:t>
            </a:r>
            <a:r>
              <a:rPr lang="en-GB" sz="2400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involved in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 a project, is </a:t>
            </a:r>
            <a:r>
              <a:rPr lang="en-GB" sz="2400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affected by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 its process or outcome, or </a:t>
            </a:r>
            <a:r>
              <a:rPr lang="en-GB" sz="2400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can influence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 its process or outcome.</a:t>
            </a:r>
            <a:br>
              <a:rPr lang="en-GB" sz="3200" dirty="0"/>
            </a:br>
            <a:endParaRPr lang="en-AU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64E0-2F9D-45C6-9341-97573573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80" y="2821438"/>
            <a:ext cx="5397777" cy="3111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C3A82D-E300-4A6F-9C6D-3B95556139D7}"/>
              </a:ext>
            </a:extLst>
          </p:cNvPr>
          <p:cNvSpPr txBox="1"/>
          <p:nvPr/>
        </p:nvSpPr>
        <p:spPr>
          <a:xfrm>
            <a:off x="557213" y="3499121"/>
            <a:ext cx="3076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Some examples of potential stakeholders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071AF-6233-41B8-ACC1-1235666721C0}"/>
              </a:ext>
            </a:extLst>
          </p:cNvPr>
          <p:cNvSpPr txBox="1"/>
          <p:nvPr/>
        </p:nvSpPr>
        <p:spPr>
          <a:xfrm>
            <a:off x="397932" y="5983027"/>
            <a:ext cx="819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Arial" panose="020B0604020202020204" pitchFamily="34" charset="0"/>
              </a:rPr>
              <a:t>Reference: Software Requirements by Karl </a:t>
            </a:r>
            <a:r>
              <a:rPr lang="en-GB" sz="1200" b="0" i="0" dirty="0" err="1">
                <a:effectLst/>
                <a:latin typeface="Arial" panose="020B0604020202020204" pitchFamily="34" charset="0"/>
              </a:rPr>
              <a:t>Wiegers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 and Joy Beatty.  3rdEdition, 672 pp. Microsoft Press, 2013.  ISBN-13: 978-0-7356-7966-5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8431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F84D0-AE43-4675-AF2C-3CE1FCCB15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 smtClean="0"/>
              <a:t>6</a:t>
            </a:fld>
            <a:r>
              <a:rPr lang="en-US"/>
              <a:t>-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FC641-4DDD-4306-BE1B-333795BE2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76"/>
          <a:stretch/>
        </p:blipFill>
        <p:spPr>
          <a:xfrm>
            <a:off x="2654758" y="1089498"/>
            <a:ext cx="3834483" cy="51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79F9F4-688B-4AF9-A26B-6FD42067FC8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 smtClean="0"/>
              <a:t>7</a:t>
            </a:fld>
            <a:r>
              <a:rPr lang="en-US"/>
              <a:t>-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F3CCB-AC1B-472C-B163-6D6E2D8DF1EF}"/>
              </a:ext>
            </a:extLst>
          </p:cNvPr>
          <p:cNvSpPr txBox="1">
            <a:spLocks/>
          </p:cNvSpPr>
          <p:nvPr/>
        </p:nvSpPr>
        <p:spPr>
          <a:xfrm>
            <a:off x="363053" y="1271974"/>
            <a:ext cx="8637014" cy="445995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206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B05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C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C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>
                <a:latin typeface="Calibri" panose="020F0502020204030204" pitchFamily="34" charset="0"/>
                <a:cs typeface="Calibri" panose="020F0502020204030204" pitchFamily="34" charset="0"/>
              </a:rPr>
              <a:t>Product Owner: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Ensures that team delivers the most value to their client</a:t>
            </a:r>
          </a:p>
          <a:p>
            <a:pPr>
              <a:buFontTx/>
              <a:buChar char="-"/>
            </a:pP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Has a strong understanding of the project which will be used to priorities user stories/features in upcoming sprints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 with stakeholders (in SWEN90009 - industry partner) to ensure most values are delivered</a:t>
            </a:r>
          </a:p>
          <a:p>
            <a:pPr>
              <a:buFontTx/>
              <a:buChar char="-"/>
            </a:pP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Is the communication channel from the team to the client, not everyone should be messaging the client</a:t>
            </a:r>
          </a:p>
          <a:p>
            <a:pPr>
              <a:buFontTx/>
              <a:buChar char="-"/>
            </a:pPr>
            <a:endParaRPr lang="en-US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2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C249-BFD8-4791-ACD4-915101D3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Communication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E5E26-1CAC-43D2-B81D-A363C3705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8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2FAC2-75CD-437C-AF3E-EA8B63602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533" y="2497667"/>
            <a:ext cx="7382933" cy="1634067"/>
          </a:xfrm>
        </p:spPr>
        <p:txBody>
          <a:bodyPr/>
          <a:lstStyle/>
          <a:p>
            <a:pPr marL="50800" indent="0">
              <a:buNone/>
            </a:pPr>
            <a:r>
              <a:rPr lang="en-AU" dirty="0"/>
              <a:t>If you are the client, how would you like the development team to communicate with you?</a:t>
            </a:r>
          </a:p>
        </p:txBody>
      </p:sp>
    </p:spTree>
    <p:extLst>
      <p:ext uri="{BB962C8B-B14F-4D97-AF65-F5344CB8AC3E}">
        <p14:creationId xmlns:p14="http://schemas.microsoft.com/office/powerpoint/2010/main" val="401670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728E-3FC8-4957-82E8-66C22DC0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7E656-A639-4BFB-AB8E-ADF1B23BB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9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6C82-BB99-466D-A947-92BF10A8D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990600"/>
            <a:ext cx="8991600" cy="5788450"/>
          </a:xfrm>
        </p:spPr>
        <p:txBody>
          <a:bodyPr/>
          <a:lstStyle/>
          <a:p>
            <a:r>
              <a:rPr lang="en-AU" dirty="0"/>
              <a:t>Be respectful</a:t>
            </a:r>
          </a:p>
          <a:p>
            <a:r>
              <a:rPr lang="en-AU" dirty="0"/>
              <a:t>Be organised</a:t>
            </a:r>
          </a:p>
          <a:p>
            <a:pPr lvl="1"/>
            <a:r>
              <a:rPr lang="en-AU" dirty="0"/>
              <a:t>Plan meetings early</a:t>
            </a:r>
          </a:p>
          <a:p>
            <a:r>
              <a:rPr lang="en-AU" dirty="0"/>
              <a:t>Be professional</a:t>
            </a:r>
          </a:p>
          <a:p>
            <a:pPr lvl="1"/>
            <a:r>
              <a:rPr lang="en-AU" dirty="0"/>
              <a:t>Send meeting invites</a:t>
            </a:r>
          </a:p>
          <a:p>
            <a:pPr lvl="1"/>
            <a:r>
              <a:rPr lang="en-AU" dirty="0"/>
              <a:t>Have an agenda for meeting, and send it to client beforehand</a:t>
            </a:r>
          </a:p>
          <a:p>
            <a:pPr lvl="1"/>
            <a:r>
              <a:rPr lang="en-AU" dirty="0"/>
              <a:t>Send meeting notes afterwards</a:t>
            </a:r>
          </a:p>
          <a:p>
            <a:r>
              <a:rPr lang="en-AU" dirty="0"/>
              <a:t>Clarify if you have questions</a:t>
            </a:r>
          </a:p>
          <a:p>
            <a:r>
              <a:rPr lang="en-AU" dirty="0"/>
              <a:t>Involve the client in important decisions</a:t>
            </a:r>
          </a:p>
          <a:p>
            <a:pPr marL="508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4298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0200429-f6c5-4d6e-9b9d-391da5a787a0"/>
</p:tagLst>
</file>

<file path=ppt/theme/theme1.xml><?xml version="1.0" encoding="utf-8"?>
<a:theme xmlns:a="http://schemas.openxmlformats.org/drawingml/2006/main" name="UniMelb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803</Words>
  <Application>Microsoft Office PowerPoint</Application>
  <PresentationFormat>On-screen Show (4:3)</PresentationFormat>
  <Paragraphs>107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apercuregular</vt:lpstr>
      <vt:lpstr>Arial</vt:lpstr>
      <vt:lpstr>Calibri</vt:lpstr>
      <vt:lpstr>UniMelb</vt:lpstr>
      <vt:lpstr>SWEN90009  Software Requirements Analysis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Client Communication </vt:lpstr>
      <vt:lpstr>Client Communication</vt:lpstr>
      <vt:lpstr>SWEN90009 Teams Working Together</vt:lpstr>
      <vt:lpstr>PowerPoint Presentation</vt:lpstr>
      <vt:lpstr>PowerPoint Presentation</vt:lpstr>
      <vt:lpstr>PowerPoint Presentation</vt:lpstr>
      <vt:lpstr>Sprint 1 Deliverables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SWEN90016  Software Processes &amp; Project Management</dc:title>
  <dc:creator>Rachelle Bosua</dc:creator>
  <cp:lastModifiedBy>Haoxin Li</cp:lastModifiedBy>
  <cp:revision>22</cp:revision>
  <dcterms:created xsi:type="dcterms:W3CDTF">2017-03-05T09:26:02Z</dcterms:created>
  <dcterms:modified xsi:type="dcterms:W3CDTF">2022-03-15T12:09:02Z</dcterms:modified>
</cp:coreProperties>
</file>