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410" r:id="rId2"/>
    <p:sldId id="438" r:id="rId3"/>
    <p:sldId id="434" r:id="rId4"/>
    <p:sldId id="452" r:id="rId5"/>
    <p:sldId id="288" r:id="rId6"/>
    <p:sldId id="301" r:id="rId7"/>
    <p:sldId id="302" r:id="rId8"/>
    <p:sldId id="303" r:id="rId9"/>
    <p:sldId id="304" r:id="rId10"/>
    <p:sldId id="285" r:id="rId11"/>
    <p:sldId id="435" r:id="rId12"/>
    <p:sldId id="402" r:id="rId13"/>
    <p:sldId id="455" r:id="rId14"/>
    <p:sldId id="453" r:id="rId15"/>
    <p:sldId id="454" r:id="rId16"/>
    <p:sldId id="436" r:id="rId17"/>
    <p:sldId id="366"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09">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HctkoklaeC0eiZbbfmO/kTX+Vh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F45544-AB32-FDC8-4D39-3E4CC53C2DD4}" name="Haoxin Li" initials="HL" userId="2adb696727be79e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DD533-C19C-4820-973D-C32AF8EBF412}" v="122" dt="2022-04-24T07:02:46.338"/>
  </p1510:revLst>
</p1510:revInfo>
</file>

<file path=ppt/tableStyles.xml><?xml version="1.0" encoding="utf-8"?>
<a:tblStyleLst xmlns:a="http://schemas.openxmlformats.org/drawingml/2006/main" def="{DB62882C-D4C6-4053-A254-E7CD03AC04C8}">
  <a:tblStyle styleId="{DB62882C-D4C6-4053-A254-E7CD03AC04C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58" autoAdjust="0"/>
    <p:restoredTop sz="93457" autoAdjust="0"/>
  </p:normalViewPr>
  <p:slideViewPr>
    <p:cSldViewPr snapToGrid="0">
      <p:cViewPr varScale="1">
        <p:scale>
          <a:sx n="59" d="100"/>
          <a:sy n="59" d="100"/>
        </p:scale>
        <p:origin x="1264" y="52"/>
      </p:cViewPr>
      <p:guideLst>
        <p:guide orient="horz" pos="2409"/>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42" Type="http://customschemas.google.com/relationships/presentationmetadata" Target="meta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leen O'Callaghan" userId="54f46cf0-fa08-4f4b-9692-b86f76c3d2aa" providerId="ADAL" clId="{A1130CD2-C586-4BA9-9CE0-1E714E5E3CA6}"/>
    <pc:docChg chg="undo custSel addSld modSld sldOrd">
      <pc:chgData name="Eileen O'Callaghan" userId="54f46cf0-fa08-4f4b-9692-b86f76c3d2aa" providerId="ADAL" clId="{A1130CD2-C586-4BA9-9CE0-1E714E5E3CA6}" dt="2022-04-14T07:41:16.455" v="708" actId="20577"/>
      <pc:docMkLst>
        <pc:docMk/>
      </pc:docMkLst>
      <pc:sldChg chg="modSp mod">
        <pc:chgData name="Eileen O'Callaghan" userId="54f46cf0-fa08-4f4b-9692-b86f76c3d2aa" providerId="ADAL" clId="{A1130CD2-C586-4BA9-9CE0-1E714E5E3CA6}" dt="2022-04-14T05:17:04.309" v="30" actId="1076"/>
        <pc:sldMkLst>
          <pc:docMk/>
          <pc:sldMk cId="33839162" sldId="297"/>
        </pc:sldMkLst>
        <pc:spChg chg="mod">
          <ac:chgData name="Eileen O'Callaghan" userId="54f46cf0-fa08-4f4b-9692-b86f76c3d2aa" providerId="ADAL" clId="{A1130CD2-C586-4BA9-9CE0-1E714E5E3CA6}" dt="2022-04-14T05:16:09.371" v="16" actId="2710"/>
          <ac:spMkLst>
            <pc:docMk/>
            <pc:sldMk cId="33839162" sldId="297"/>
            <ac:spMk id="3" creationId="{4F85AE93-CF71-4883-9008-7527C02CFA2E}"/>
          </ac:spMkLst>
        </pc:spChg>
        <pc:spChg chg="mod">
          <ac:chgData name="Eileen O'Callaghan" userId="54f46cf0-fa08-4f4b-9692-b86f76c3d2aa" providerId="ADAL" clId="{A1130CD2-C586-4BA9-9CE0-1E714E5E3CA6}" dt="2022-04-14T05:16:44.754" v="24" actId="1076"/>
          <ac:spMkLst>
            <pc:docMk/>
            <pc:sldMk cId="33839162" sldId="297"/>
            <ac:spMk id="9" creationId="{A9686C9E-92AD-4E38-9E31-7917AA48083E}"/>
          </ac:spMkLst>
        </pc:spChg>
        <pc:spChg chg="mod">
          <ac:chgData name="Eileen O'Callaghan" userId="54f46cf0-fa08-4f4b-9692-b86f76c3d2aa" providerId="ADAL" clId="{A1130CD2-C586-4BA9-9CE0-1E714E5E3CA6}" dt="2022-04-14T05:16:54.145" v="27" actId="1076"/>
          <ac:spMkLst>
            <pc:docMk/>
            <pc:sldMk cId="33839162" sldId="297"/>
            <ac:spMk id="10" creationId="{1C504CC6-4D7B-411A-9172-4F88A30C84D8}"/>
          </ac:spMkLst>
        </pc:spChg>
        <pc:spChg chg="mod">
          <ac:chgData name="Eileen O'Callaghan" userId="54f46cf0-fa08-4f4b-9692-b86f76c3d2aa" providerId="ADAL" clId="{A1130CD2-C586-4BA9-9CE0-1E714E5E3CA6}" dt="2022-04-14T05:17:01.406" v="29" actId="1076"/>
          <ac:spMkLst>
            <pc:docMk/>
            <pc:sldMk cId="33839162" sldId="297"/>
            <ac:spMk id="11" creationId="{E63EABBB-1B38-48AF-B0C8-A0CB2789B7EB}"/>
          </ac:spMkLst>
        </pc:spChg>
        <pc:spChg chg="mod">
          <ac:chgData name="Eileen O'Callaghan" userId="54f46cf0-fa08-4f4b-9692-b86f76c3d2aa" providerId="ADAL" clId="{A1130CD2-C586-4BA9-9CE0-1E714E5E3CA6}" dt="2022-04-14T05:16:47.842" v="25" actId="1076"/>
          <ac:spMkLst>
            <pc:docMk/>
            <pc:sldMk cId="33839162" sldId="297"/>
            <ac:spMk id="13" creationId="{AD053058-DCF3-49FB-9C78-A68AE167F5B9}"/>
          </ac:spMkLst>
        </pc:spChg>
        <pc:spChg chg="mod">
          <ac:chgData name="Eileen O'Callaghan" userId="54f46cf0-fa08-4f4b-9692-b86f76c3d2aa" providerId="ADAL" clId="{A1130CD2-C586-4BA9-9CE0-1E714E5E3CA6}" dt="2022-04-14T05:16:50.491" v="26" actId="1076"/>
          <ac:spMkLst>
            <pc:docMk/>
            <pc:sldMk cId="33839162" sldId="297"/>
            <ac:spMk id="14" creationId="{68452374-FD77-4D55-86AB-D7436BC701FC}"/>
          </ac:spMkLst>
        </pc:spChg>
        <pc:spChg chg="mod">
          <ac:chgData name="Eileen O'Callaghan" userId="54f46cf0-fa08-4f4b-9692-b86f76c3d2aa" providerId="ADAL" clId="{A1130CD2-C586-4BA9-9CE0-1E714E5E3CA6}" dt="2022-04-14T05:16:57.692" v="28" actId="1076"/>
          <ac:spMkLst>
            <pc:docMk/>
            <pc:sldMk cId="33839162" sldId="297"/>
            <ac:spMk id="15" creationId="{7EFA8D83-BE89-49D8-8F49-E47EBD98C480}"/>
          </ac:spMkLst>
        </pc:spChg>
        <pc:spChg chg="mod">
          <ac:chgData name="Eileen O'Callaghan" userId="54f46cf0-fa08-4f4b-9692-b86f76c3d2aa" providerId="ADAL" clId="{A1130CD2-C586-4BA9-9CE0-1E714E5E3CA6}" dt="2022-04-14T05:17:04.309" v="30" actId="1076"/>
          <ac:spMkLst>
            <pc:docMk/>
            <pc:sldMk cId="33839162" sldId="297"/>
            <ac:spMk id="16" creationId="{E4D113A5-DE77-4D98-99C4-DD3658C29B3B}"/>
          </ac:spMkLst>
        </pc:spChg>
      </pc:sldChg>
      <pc:sldChg chg="addSp delSp modSp mod">
        <pc:chgData name="Eileen O'Callaghan" userId="54f46cf0-fa08-4f4b-9692-b86f76c3d2aa" providerId="ADAL" clId="{A1130CD2-C586-4BA9-9CE0-1E714E5E3CA6}" dt="2022-04-14T07:38:37.644" v="608" actId="20577"/>
        <pc:sldMkLst>
          <pc:docMk/>
          <pc:sldMk cId="3501122085" sldId="443"/>
        </pc:sldMkLst>
        <pc:spChg chg="mod">
          <ac:chgData name="Eileen O'Callaghan" userId="54f46cf0-fa08-4f4b-9692-b86f76c3d2aa" providerId="ADAL" clId="{A1130CD2-C586-4BA9-9CE0-1E714E5E3CA6}" dt="2022-04-14T07:38:37.644" v="608" actId="20577"/>
          <ac:spMkLst>
            <pc:docMk/>
            <pc:sldMk cId="3501122085" sldId="443"/>
            <ac:spMk id="2" creationId="{E610DDB1-7C45-4681-8B72-DE8178EDF0A7}"/>
          </ac:spMkLst>
        </pc:spChg>
        <pc:spChg chg="mod">
          <ac:chgData name="Eileen O'Callaghan" userId="54f46cf0-fa08-4f4b-9692-b86f76c3d2aa" providerId="ADAL" clId="{A1130CD2-C586-4BA9-9CE0-1E714E5E3CA6}" dt="2022-04-12T07:53:29.577" v="0" actId="2711"/>
          <ac:spMkLst>
            <pc:docMk/>
            <pc:sldMk cId="3501122085" sldId="443"/>
            <ac:spMk id="4" creationId="{80F44565-4E02-44CE-B9A7-A93FBD86152D}"/>
          </ac:spMkLst>
        </pc:spChg>
        <pc:spChg chg="del mod">
          <ac:chgData name="Eileen O'Callaghan" userId="54f46cf0-fa08-4f4b-9692-b86f76c3d2aa" providerId="ADAL" clId="{A1130CD2-C586-4BA9-9CE0-1E714E5E3CA6}" dt="2022-04-14T07:28:04.942" v="454" actId="478"/>
          <ac:spMkLst>
            <pc:docMk/>
            <pc:sldMk cId="3501122085" sldId="443"/>
            <ac:spMk id="6" creationId="{61C389A8-163F-4CB4-B756-595BEBB89958}"/>
          </ac:spMkLst>
        </pc:spChg>
        <pc:spChg chg="del mod">
          <ac:chgData name="Eileen O'Callaghan" userId="54f46cf0-fa08-4f4b-9692-b86f76c3d2aa" providerId="ADAL" clId="{A1130CD2-C586-4BA9-9CE0-1E714E5E3CA6}" dt="2022-04-14T07:32:44.608" v="543" actId="478"/>
          <ac:spMkLst>
            <pc:docMk/>
            <pc:sldMk cId="3501122085" sldId="443"/>
            <ac:spMk id="8" creationId="{222C71DC-A515-4C68-A6C2-F69E16BA7F40}"/>
          </ac:spMkLst>
        </pc:spChg>
        <pc:spChg chg="add mod">
          <ac:chgData name="Eileen O'Callaghan" userId="54f46cf0-fa08-4f4b-9692-b86f76c3d2aa" providerId="ADAL" clId="{A1130CD2-C586-4BA9-9CE0-1E714E5E3CA6}" dt="2022-04-14T07:34:39.446" v="561" actId="27636"/>
          <ac:spMkLst>
            <pc:docMk/>
            <pc:sldMk cId="3501122085" sldId="443"/>
            <ac:spMk id="9" creationId="{57D2A653-C2BA-4E95-ADC0-013A8287711B}"/>
          </ac:spMkLst>
        </pc:spChg>
        <pc:spChg chg="mod">
          <ac:chgData name="Eileen O'Callaghan" userId="54f46cf0-fa08-4f4b-9692-b86f76c3d2aa" providerId="ADAL" clId="{A1130CD2-C586-4BA9-9CE0-1E714E5E3CA6}" dt="2022-04-14T07:34:59.999" v="563" actId="14100"/>
          <ac:spMkLst>
            <pc:docMk/>
            <pc:sldMk cId="3501122085" sldId="443"/>
            <ac:spMk id="10" creationId="{2FCED219-05AF-480C-9AE3-89031E53DD00}"/>
          </ac:spMkLst>
        </pc:spChg>
        <pc:spChg chg="add del mod">
          <ac:chgData name="Eileen O'Callaghan" userId="54f46cf0-fa08-4f4b-9692-b86f76c3d2aa" providerId="ADAL" clId="{A1130CD2-C586-4BA9-9CE0-1E714E5E3CA6}" dt="2022-04-14T07:26:44.468" v="439"/>
          <ac:spMkLst>
            <pc:docMk/>
            <pc:sldMk cId="3501122085" sldId="443"/>
            <ac:spMk id="11" creationId="{55550EF4-41E1-469C-AC75-11A0C6B4E088}"/>
          </ac:spMkLst>
        </pc:spChg>
        <pc:spChg chg="mod">
          <ac:chgData name="Eileen O'Callaghan" userId="54f46cf0-fa08-4f4b-9692-b86f76c3d2aa" providerId="ADAL" clId="{A1130CD2-C586-4BA9-9CE0-1E714E5E3CA6}" dt="2022-04-14T07:33:02.399" v="548" actId="113"/>
          <ac:spMkLst>
            <pc:docMk/>
            <pc:sldMk cId="3501122085" sldId="443"/>
            <ac:spMk id="13" creationId="{F76042B6-2434-46DB-87A7-A793E6077F8D}"/>
          </ac:spMkLst>
        </pc:spChg>
        <pc:picChg chg="add mod">
          <ac:chgData name="Eileen O'Callaghan" userId="54f46cf0-fa08-4f4b-9692-b86f76c3d2aa" providerId="ADAL" clId="{A1130CD2-C586-4BA9-9CE0-1E714E5E3CA6}" dt="2022-04-14T07:34:14.060" v="557" actId="14100"/>
          <ac:picMkLst>
            <pc:docMk/>
            <pc:sldMk cId="3501122085" sldId="443"/>
            <ac:picMk id="12" creationId="{76ADFDD8-7691-4A3F-95AA-5E72DD48B8A0}"/>
          </ac:picMkLst>
        </pc:picChg>
      </pc:sldChg>
      <pc:sldChg chg="modSp mod">
        <pc:chgData name="Eileen O'Callaghan" userId="54f46cf0-fa08-4f4b-9692-b86f76c3d2aa" providerId="ADAL" clId="{A1130CD2-C586-4BA9-9CE0-1E714E5E3CA6}" dt="2022-04-14T07:38:26.151" v="607" actId="1076"/>
        <pc:sldMkLst>
          <pc:docMk/>
          <pc:sldMk cId="2282563344" sldId="448"/>
        </pc:sldMkLst>
        <pc:spChg chg="mod">
          <ac:chgData name="Eileen O'Callaghan" userId="54f46cf0-fa08-4f4b-9692-b86f76c3d2aa" providerId="ADAL" clId="{A1130CD2-C586-4BA9-9CE0-1E714E5E3CA6}" dt="2022-04-14T07:38:26.151" v="607" actId="1076"/>
          <ac:spMkLst>
            <pc:docMk/>
            <pc:sldMk cId="2282563344" sldId="448"/>
            <ac:spMk id="4" creationId="{65C8F2EC-6FAC-4CBF-99F8-B2572A5B9C06}"/>
          </ac:spMkLst>
        </pc:spChg>
      </pc:sldChg>
      <pc:sldChg chg="addSp delSp modSp mod ord">
        <pc:chgData name="Eileen O'Callaghan" userId="54f46cf0-fa08-4f4b-9692-b86f76c3d2aa" providerId="ADAL" clId="{A1130CD2-C586-4BA9-9CE0-1E714E5E3CA6}" dt="2022-04-14T07:37:49.901" v="600" actId="1076"/>
        <pc:sldMkLst>
          <pc:docMk/>
          <pc:sldMk cId="1460036474" sldId="449"/>
        </pc:sldMkLst>
        <pc:spChg chg="mod">
          <ac:chgData name="Eileen O'Callaghan" userId="54f46cf0-fa08-4f4b-9692-b86f76c3d2aa" providerId="ADAL" clId="{A1130CD2-C586-4BA9-9CE0-1E714E5E3CA6}" dt="2022-04-14T07:37:49.901" v="600" actId="1076"/>
          <ac:spMkLst>
            <pc:docMk/>
            <pc:sldMk cId="1460036474" sldId="449"/>
            <ac:spMk id="3" creationId="{833EA70C-43DD-482B-AFDE-A98FBE6740D2}"/>
          </ac:spMkLst>
        </pc:spChg>
        <pc:spChg chg="add del mod">
          <ac:chgData name="Eileen O'Callaghan" userId="54f46cf0-fa08-4f4b-9692-b86f76c3d2aa" providerId="ADAL" clId="{A1130CD2-C586-4BA9-9CE0-1E714E5E3CA6}" dt="2022-04-14T07:37:40.254" v="597" actId="478"/>
          <ac:spMkLst>
            <pc:docMk/>
            <pc:sldMk cId="1460036474" sldId="449"/>
            <ac:spMk id="5" creationId="{A46B57FC-677D-433C-A6E2-9AB95D52BCDF}"/>
          </ac:spMkLst>
        </pc:spChg>
      </pc:sldChg>
      <pc:sldChg chg="modSp mod">
        <pc:chgData name="Eileen O'Callaghan" userId="54f46cf0-fa08-4f4b-9692-b86f76c3d2aa" providerId="ADAL" clId="{A1130CD2-C586-4BA9-9CE0-1E714E5E3CA6}" dt="2022-04-14T07:41:16.455" v="708" actId="20577"/>
        <pc:sldMkLst>
          <pc:docMk/>
          <pc:sldMk cId="3023431218" sldId="450"/>
        </pc:sldMkLst>
        <pc:spChg chg="mod">
          <ac:chgData name="Eileen O'Callaghan" userId="54f46cf0-fa08-4f4b-9692-b86f76c3d2aa" providerId="ADAL" clId="{A1130CD2-C586-4BA9-9CE0-1E714E5E3CA6}" dt="2022-04-14T07:41:16.455" v="708" actId="20577"/>
          <ac:spMkLst>
            <pc:docMk/>
            <pc:sldMk cId="3023431218" sldId="450"/>
            <ac:spMk id="2" creationId="{EA86C7E7-720B-4E93-A8C6-D688499992DF}"/>
          </ac:spMkLst>
        </pc:spChg>
        <pc:spChg chg="mod">
          <ac:chgData name="Eileen O'Callaghan" userId="54f46cf0-fa08-4f4b-9692-b86f76c3d2aa" providerId="ADAL" clId="{A1130CD2-C586-4BA9-9CE0-1E714E5E3CA6}" dt="2022-04-14T07:40:44.830" v="666" actId="20577"/>
          <ac:spMkLst>
            <pc:docMk/>
            <pc:sldMk cId="3023431218" sldId="450"/>
            <ac:spMk id="5" creationId="{EFDB3AFB-0515-473A-943E-048DCBE1B255}"/>
          </ac:spMkLst>
        </pc:spChg>
      </pc:sldChg>
      <pc:sldChg chg="addSp delSp modSp new mod">
        <pc:chgData name="Eileen O'Callaghan" userId="54f46cf0-fa08-4f4b-9692-b86f76c3d2aa" providerId="ADAL" clId="{A1130CD2-C586-4BA9-9CE0-1E714E5E3CA6}" dt="2022-04-14T07:37:31.364" v="596" actId="1076"/>
        <pc:sldMkLst>
          <pc:docMk/>
          <pc:sldMk cId="3497088603" sldId="451"/>
        </pc:sldMkLst>
        <pc:spChg chg="del mod">
          <ac:chgData name="Eileen O'Callaghan" userId="54f46cf0-fa08-4f4b-9692-b86f76c3d2aa" providerId="ADAL" clId="{A1130CD2-C586-4BA9-9CE0-1E714E5E3CA6}" dt="2022-04-14T07:09:46.214" v="204" actId="478"/>
          <ac:spMkLst>
            <pc:docMk/>
            <pc:sldMk cId="3497088603" sldId="451"/>
            <ac:spMk id="2" creationId="{0C2518AA-9D6D-4D30-9C3E-F652581F0940}"/>
          </ac:spMkLst>
        </pc:spChg>
        <pc:spChg chg="del">
          <ac:chgData name="Eileen O'Callaghan" userId="54f46cf0-fa08-4f4b-9692-b86f76c3d2aa" providerId="ADAL" clId="{A1130CD2-C586-4BA9-9CE0-1E714E5E3CA6}" dt="2022-04-14T07:08:15.594" v="190" actId="478"/>
          <ac:spMkLst>
            <pc:docMk/>
            <pc:sldMk cId="3497088603" sldId="451"/>
            <ac:spMk id="3" creationId="{C56BB629-1CEC-46BA-B527-B8E0284DA791}"/>
          </ac:spMkLst>
        </pc:spChg>
        <pc:spChg chg="add mod">
          <ac:chgData name="Eileen O'Callaghan" userId="54f46cf0-fa08-4f4b-9692-b86f76c3d2aa" providerId="ADAL" clId="{A1130CD2-C586-4BA9-9CE0-1E714E5E3CA6}" dt="2022-04-14T07:23:34.051" v="417" actId="14100"/>
          <ac:spMkLst>
            <pc:docMk/>
            <pc:sldMk cId="3497088603" sldId="451"/>
            <ac:spMk id="5" creationId="{3522AF9F-FF94-4AF6-AC5B-CB925A836C64}"/>
          </ac:spMkLst>
        </pc:spChg>
        <pc:spChg chg="add mod">
          <ac:chgData name="Eileen O'Callaghan" userId="54f46cf0-fa08-4f4b-9692-b86f76c3d2aa" providerId="ADAL" clId="{A1130CD2-C586-4BA9-9CE0-1E714E5E3CA6}" dt="2022-04-14T07:37:01.588" v="591" actId="1076"/>
          <ac:spMkLst>
            <pc:docMk/>
            <pc:sldMk cId="3497088603" sldId="451"/>
            <ac:spMk id="6" creationId="{8FB721CF-AFC9-4593-B619-CED4204C53C6}"/>
          </ac:spMkLst>
        </pc:spChg>
        <pc:spChg chg="add mod">
          <ac:chgData name="Eileen O'Callaghan" userId="54f46cf0-fa08-4f4b-9692-b86f76c3d2aa" providerId="ADAL" clId="{A1130CD2-C586-4BA9-9CE0-1E714E5E3CA6}" dt="2022-04-14T07:36:19.339" v="585" actId="14100"/>
          <ac:spMkLst>
            <pc:docMk/>
            <pc:sldMk cId="3497088603" sldId="451"/>
            <ac:spMk id="8" creationId="{F99CA429-D4ED-4A4D-8EEF-173CBEB81188}"/>
          </ac:spMkLst>
        </pc:spChg>
        <pc:spChg chg="add mod">
          <ac:chgData name="Eileen O'Callaghan" userId="54f46cf0-fa08-4f4b-9692-b86f76c3d2aa" providerId="ADAL" clId="{A1130CD2-C586-4BA9-9CE0-1E714E5E3CA6}" dt="2022-04-14T07:37:31.364" v="596" actId="1076"/>
          <ac:spMkLst>
            <pc:docMk/>
            <pc:sldMk cId="3497088603" sldId="451"/>
            <ac:spMk id="11" creationId="{31DB4C11-6624-4A07-B83D-6F0A22C9A8B0}"/>
          </ac:spMkLst>
        </pc:spChg>
        <pc:picChg chg="add del">
          <ac:chgData name="Eileen O'Callaghan" userId="54f46cf0-fa08-4f4b-9692-b86f76c3d2aa" providerId="ADAL" clId="{A1130CD2-C586-4BA9-9CE0-1E714E5E3CA6}" dt="2022-04-14T07:08:03.866" v="189" actId="478"/>
          <ac:picMkLst>
            <pc:docMk/>
            <pc:sldMk cId="3497088603" sldId="451"/>
            <ac:picMk id="1025" creationId="{9A2D8E95-71D9-4831-984E-A91F1AC944D9}"/>
          </ac:picMkLst>
        </pc:picChg>
      </pc:sldChg>
    </pc:docChg>
  </pc:docChgLst>
  <pc:docChgLst>
    <pc:chgData name="Eileen O'Callaghan" userId="54f46cf0-fa08-4f4b-9692-b86f76c3d2aa" providerId="ADAL" clId="{17B00A04-3296-442E-9AA5-E07924EF248F}"/>
    <pc:docChg chg="modSld">
      <pc:chgData name="Eileen O'Callaghan" userId="54f46cf0-fa08-4f4b-9692-b86f76c3d2aa" providerId="ADAL" clId="{17B00A04-3296-442E-9AA5-E07924EF248F}" dt="2022-04-03T06:23:52.735" v="15"/>
      <pc:docMkLst>
        <pc:docMk/>
      </pc:docMkLst>
      <pc:sldChg chg="addSp modSp mod">
        <pc:chgData name="Eileen O'Callaghan" userId="54f46cf0-fa08-4f4b-9692-b86f76c3d2aa" providerId="ADAL" clId="{17B00A04-3296-442E-9AA5-E07924EF248F}" dt="2022-04-03T06:23:38.513" v="14" actId="1076"/>
        <pc:sldMkLst>
          <pc:docMk/>
          <pc:sldMk cId="33839162" sldId="297"/>
        </pc:sldMkLst>
        <pc:spChg chg="add mod">
          <ac:chgData name="Eileen O'Callaghan" userId="54f46cf0-fa08-4f4b-9692-b86f76c3d2aa" providerId="ADAL" clId="{17B00A04-3296-442E-9AA5-E07924EF248F}" dt="2022-04-03T06:23:38.513" v="14" actId="1076"/>
          <ac:spMkLst>
            <pc:docMk/>
            <pc:sldMk cId="33839162" sldId="297"/>
            <ac:spMk id="12" creationId="{AC916BC1-BEE9-42D8-AC12-93A63E065D1D}"/>
          </ac:spMkLst>
        </pc:spChg>
      </pc:sldChg>
      <pc:sldChg chg="addSp modSp">
        <pc:chgData name="Eileen O'Callaghan" userId="54f46cf0-fa08-4f4b-9692-b86f76c3d2aa" providerId="ADAL" clId="{17B00A04-3296-442E-9AA5-E07924EF248F}" dt="2022-04-03T06:23:52.735" v="15"/>
        <pc:sldMkLst>
          <pc:docMk/>
          <pc:sldMk cId="3501122085" sldId="443"/>
        </pc:sldMkLst>
        <pc:spChg chg="add mod">
          <ac:chgData name="Eileen O'Callaghan" userId="54f46cf0-fa08-4f4b-9692-b86f76c3d2aa" providerId="ADAL" clId="{17B00A04-3296-442E-9AA5-E07924EF248F}" dt="2022-04-03T06:23:52.735" v="15"/>
          <ac:spMkLst>
            <pc:docMk/>
            <pc:sldMk cId="3501122085" sldId="443"/>
            <ac:spMk id="8" creationId="{222C71DC-A515-4C68-A6C2-F69E16BA7F40}"/>
          </ac:spMkLst>
        </pc:spChg>
      </pc:sldChg>
    </pc:docChg>
  </pc:docChgLst>
  <pc:docChgLst>
    <pc:chgData name="Eileen O'Callaghan" userId="54f46cf0-fa08-4f4b-9692-b86f76c3d2aa" providerId="ADAL" clId="{194DD533-C19C-4820-973D-C32AF8EBF412}"/>
    <pc:docChg chg="undo custSel addSld delSld modSld sldOrd">
      <pc:chgData name="Eileen O'Callaghan" userId="54f46cf0-fa08-4f4b-9692-b86f76c3d2aa" providerId="ADAL" clId="{194DD533-C19C-4820-973D-C32AF8EBF412}" dt="2022-04-24T07:02:50.885" v="1265" actId="20577"/>
      <pc:docMkLst>
        <pc:docMk/>
      </pc:docMkLst>
      <pc:sldChg chg="delSp modSp add mod">
        <pc:chgData name="Eileen O'Callaghan" userId="54f46cf0-fa08-4f4b-9692-b86f76c3d2aa" providerId="ADAL" clId="{194DD533-C19C-4820-973D-C32AF8EBF412}" dt="2022-04-24T07:00:51.143" v="1231" actId="1076"/>
        <pc:sldMkLst>
          <pc:docMk/>
          <pc:sldMk cId="3611423628" sldId="285"/>
        </pc:sldMkLst>
        <pc:spChg chg="del mod">
          <ac:chgData name="Eileen O'Callaghan" userId="54f46cf0-fa08-4f4b-9692-b86f76c3d2aa" providerId="ADAL" clId="{194DD533-C19C-4820-973D-C32AF8EBF412}" dt="2022-04-24T06:59:01.510" v="1099" actId="478"/>
          <ac:spMkLst>
            <pc:docMk/>
            <pc:sldMk cId="3611423628" sldId="285"/>
            <ac:spMk id="6" creationId="{C7EF61D1-A25D-4D69-8230-FF07445A29A3}"/>
          </ac:spMkLst>
        </pc:spChg>
        <pc:spChg chg="mod">
          <ac:chgData name="Eileen O'Callaghan" userId="54f46cf0-fa08-4f4b-9692-b86f76c3d2aa" providerId="ADAL" clId="{194DD533-C19C-4820-973D-C32AF8EBF412}" dt="2022-04-24T06:59:55.671" v="1166" actId="20577"/>
          <ac:spMkLst>
            <pc:docMk/>
            <pc:sldMk cId="3611423628" sldId="285"/>
            <ac:spMk id="7" creationId="{9498B301-7097-422F-A564-1DE56D30C9AF}"/>
          </ac:spMkLst>
        </pc:spChg>
        <pc:spChg chg="mod">
          <ac:chgData name="Eileen O'Callaghan" userId="54f46cf0-fa08-4f4b-9692-b86f76c3d2aa" providerId="ADAL" clId="{194DD533-C19C-4820-973D-C32AF8EBF412}" dt="2022-04-24T07:00:51.143" v="1231" actId="1076"/>
          <ac:spMkLst>
            <pc:docMk/>
            <pc:sldMk cId="3611423628" sldId="285"/>
            <ac:spMk id="10" creationId="{048B59A5-1AA3-45F1-923C-B34A43D86F42}"/>
          </ac:spMkLst>
        </pc:spChg>
      </pc:sldChg>
      <pc:sldChg chg="addSp delSp modSp add mod ord modAnim">
        <pc:chgData name="Eileen O'Callaghan" userId="54f46cf0-fa08-4f4b-9692-b86f76c3d2aa" providerId="ADAL" clId="{194DD533-C19C-4820-973D-C32AF8EBF412}" dt="2022-04-24T06:44:50.570" v="899" actId="20577"/>
        <pc:sldMkLst>
          <pc:docMk/>
          <pc:sldMk cId="2596655126" sldId="288"/>
        </pc:sldMkLst>
        <pc:spChg chg="mod">
          <ac:chgData name="Eileen O'Callaghan" userId="54f46cf0-fa08-4f4b-9692-b86f76c3d2aa" providerId="ADAL" clId="{194DD533-C19C-4820-973D-C32AF8EBF412}" dt="2022-04-24T06:44:23.014" v="894" actId="20577"/>
          <ac:spMkLst>
            <pc:docMk/>
            <pc:sldMk cId="2596655126" sldId="288"/>
            <ac:spMk id="2" creationId="{85B51B91-2D0F-421C-991E-9128BE2E0334}"/>
          </ac:spMkLst>
        </pc:spChg>
        <pc:spChg chg="mod">
          <ac:chgData name="Eileen O'Callaghan" userId="54f46cf0-fa08-4f4b-9692-b86f76c3d2aa" providerId="ADAL" clId="{194DD533-C19C-4820-973D-C32AF8EBF412}" dt="2022-04-24T06:04:36.677" v="233" actId="1076"/>
          <ac:spMkLst>
            <pc:docMk/>
            <pc:sldMk cId="2596655126" sldId="288"/>
            <ac:spMk id="3" creationId="{234BC405-2B34-4CD3-9A91-3AFCE40A3F8E}"/>
          </ac:spMkLst>
        </pc:spChg>
        <pc:spChg chg="add del mod">
          <ac:chgData name="Eileen O'Callaghan" userId="54f46cf0-fa08-4f4b-9692-b86f76c3d2aa" providerId="ADAL" clId="{194DD533-C19C-4820-973D-C32AF8EBF412}" dt="2022-04-24T06:44:50.570" v="899" actId="20577"/>
          <ac:spMkLst>
            <pc:docMk/>
            <pc:sldMk cId="2596655126" sldId="288"/>
            <ac:spMk id="4" creationId="{A0E25F0D-CCBC-4923-B235-884DDF338E1A}"/>
          </ac:spMkLst>
        </pc:spChg>
        <pc:spChg chg="mod">
          <ac:chgData name="Eileen O'Callaghan" userId="54f46cf0-fa08-4f4b-9692-b86f76c3d2aa" providerId="ADAL" clId="{194DD533-C19C-4820-973D-C32AF8EBF412}" dt="2022-04-24T06:01:35.487" v="231" actId="1076"/>
          <ac:spMkLst>
            <pc:docMk/>
            <pc:sldMk cId="2596655126" sldId="288"/>
            <ac:spMk id="6" creationId="{7152250D-65FE-43C3-AA13-586E6AF44CB5}"/>
          </ac:spMkLst>
        </pc:spChg>
        <pc:picChg chg="mod">
          <ac:chgData name="Eileen O'Callaghan" userId="54f46cf0-fa08-4f4b-9692-b86f76c3d2aa" providerId="ADAL" clId="{194DD533-C19C-4820-973D-C32AF8EBF412}" dt="2022-04-24T06:01:27.245" v="230" actId="1076"/>
          <ac:picMkLst>
            <pc:docMk/>
            <pc:sldMk cId="2596655126" sldId="288"/>
            <ac:picMk id="5" creationId="{67640B19-F48B-4772-B254-3629F2F25F6B}"/>
          </ac:picMkLst>
        </pc:picChg>
        <pc:picChg chg="mod">
          <ac:chgData name="Eileen O'Callaghan" userId="54f46cf0-fa08-4f4b-9692-b86f76c3d2aa" providerId="ADAL" clId="{194DD533-C19C-4820-973D-C32AF8EBF412}" dt="2022-04-24T06:04:57.140" v="237" actId="1076"/>
          <ac:picMkLst>
            <pc:docMk/>
            <pc:sldMk cId="2596655126" sldId="288"/>
            <ac:picMk id="1028" creationId="{23FD181C-03A1-4E24-B3BF-6D105CFF5E50}"/>
          </ac:picMkLst>
        </pc:picChg>
      </pc:sldChg>
      <pc:sldChg chg="del">
        <pc:chgData name="Eileen O'Callaghan" userId="54f46cf0-fa08-4f4b-9692-b86f76c3d2aa" providerId="ADAL" clId="{194DD533-C19C-4820-973D-C32AF8EBF412}" dt="2022-04-24T05:53:01.046" v="140" actId="47"/>
        <pc:sldMkLst>
          <pc:docMk/>
          <pc:sldMk cId="33839162" sldId="297"/>
        </pc:sldMkLst>
      </pc:sldChg>
      <pc:sldChg chg="modSp add mod">
        <pc:chgData name="Eileen O'Callaghan" userId="54f46cf0-fa08-4f4b-9692-b86f76c3d2aa" providerId="ADAL" clId="{194DD533-C19C-4820-973D-C32AF8EBF412}" dt="2022-04-24T06:47:06.341" v="940"/>
        <pc:sldMkLst>
          <pc:docMk/>
          <pc:sldMk cId="2850777296" sldId="301"/>
        </pc:sldMkLst>
        <pc:spChg chg="mod">
          <ac:chgData name="Eileen O'Callaghan" userId="54f46cf0-fa08-4f4b-9692-b86f76c3d2aa" providerId="ADAL" clId="{194DD533-C19C-4820-973D-C32AF8EBF412}" dt="2022-04-24T06:23:21.357" v="562" actId="1076"/>
          <ac:spMkLst>
            <pc:docMk/>
            <pc:sldMk cId="2850777296" sldId="301"/>
            <ac:spMk id="3" creationId="{234BC405-2B34-4CD3-9A91-3AFCE40A3F8E}"/>
          </ac:spMkLst>
        </pc:spChg>
        <pc:spChg chg="mod">
          <ac:chgData name="Eileen O'Callaghan" userId="54f46cf0-fa08-4f4b-9692-b86f76c3d2aa" providerId="ADAL" clId="{194DD533-C19C-4820-973D-C32AF8EBF412}" dt="2022-04-24T06:47:06.341" v="940"/>
          <ac:spMkLst>
            <pc:docMk/>
            <pc:sldMk cId="2850777296" sldId="301"/>
            <ac:spMk id="4" creationId="{A0E25F0D-CCBC-4923-B235-884DDF338E1A}"/>
          </ac:spMkLst>
        </pc:spChg>
        <pc:spChg chg="mod">
          <ac:chgData name="Eileen O'Callaghan" userId="54f46cf0-fa08-4f4b-9692-b86f76c3d2aa" providerId="ADAL" clId="{194DD533-C19C-4820-973D-C32AF8EBF412}" dt="2022-04-24T06:23:43.201" v="568" actId="14100"/>
          <ac:spMkLst>
            <pc:docMk/>
            <pc:sldMk cId="2850777296" sldId="301"/>
            <ac:spMk id="10" creationId="{31F38C99-7B10-49B1-A472-CEEAE031B7E0}"/>
          </ac:spMkLst>
        </pc:spChg>
        <pc:picChg chg="mod">
          <ac:chgData name="Eileen O'Callaghan" userId="54f46cf0-fa08-4f4b-9692-b86f76c3d2aa" providerId="ADAL" clId="{194DD533-C19C-4820-973D-C32AF8EBF412}" dt="2022-04-24T06:23:30.374" v="564" actId="1076"/>
          <ac:picMkLst>
            <pc:docMk/>
            <pc:sldMk cId="2850777296" sldId="301"/>
            <ac:picMk id="9" creationId="{E5A2B2E6-1C20-408F-B6A4-69A1D6991B8E}"/>
          </ac:picMkLst>
        </pc:picChg>
        <pc:picChg chg="mod">
          <ac:chgData name="Eileen O'Callaghan" userId="54f46cf0-fa08-4f4b-9692-b86f76c3d2aa" providerId="ADAL" clId="{194DD533-C19C-4820-973D-C32AF8EBF412}" dt="2022-04-24T06:23:16.451" v="561" actId="14100"/>
          <ac:picMkLst>
            <pc:docMk/>
            <pc:sldMk cId="2850777296" sldId="301"/>
            <ac:picMk id="1026" creationId="{DA45769F-C5EE-41DA-B85B-5A764DF4A26E}"/>
          </ac:picMkLst>
        </pc:picChg>
      </pc:sldChg>
      <pc:sldChg chg="modSp add mod">
        <pc:chgData name="Eileen O'Callaghan" userId="54f46cf0-fa08-4f4b-9692-b86f76c3d2aa" providerId="ADAL" clId="{194DD533-C19C-4820-973D-C32AF8EBF412}" dt="2022-04-24T06:49:24.655" v="999" actId="14100"/>
        <pc:sldMkLst>
          <pc:docMk/>
          <pc:sldMk cId="2554890433" sldId="302"/>
        </pc:sldMkLst>
        <pc:spChg chg="mod">
          <ac:chgData name="Eileen O'Callaghan" userId="54f46cf0-fa08-4f4b-9692-b86f76c3d2aa" providerId="ADAL" clId="{194DD533-C19C-4820-973D-C32AF8EBF412}" dt="2022-04-24T06:49:00.585" v="997" actId="20577"/>
          <ac:spMkLst>
            <pc:docMk/>
            <pc:sldMk cId="2554890433" sldId="302"/>
            <ac:spMk id="4" creationId="{A0E25F0D-CCBC-4923-B235-884DDF338E1A}"/>
          </ac:spMkLst>
        </pc:spChg>
        <pc:picChg chg="mod">
          <ac:chgData name="Eileen O'Callaghan" userId="54f46cf0-fa08-4f4b-9692-b86f76c3d2aa" providerId="ADAL" clId="{194DD533-C19C-4820-973D-C32AF8EBF412}" dt="2022-04-24T06:49:17.395" v="998" actId="14100"/>
          <ac:picMkLst>
            <pc:docMk/>
            <pc:sldMk cId="2554890433" sldId="302"/>
            <ac:picMk id="6" creationId="{10D82E4D-24DB-4AFE-AE20-D842AE044FF2}"/>
          </ac:picMkLst>
        </pc:picChg>
        <pc:picChg chg="mod">
          <ac:chgData name="Eileen O'Callaghan" userId="54f46cf0-fa08-4f4b-9692-b86f76c3d2aa" providerId="ADAL" clId="{194DD533-C19C-4820-973D-C32AF8EBF412}" dt="2022-04-24T06:49:24.655" v="999" actId="14100"/>
          <ac:picMkLst>
            <pc:docMk/>
            <pc:sldMk cId="2554890433" sldId="302"/>
            <ac:picMk id="12" creationId="{37624E95-90CA-446A-8711-61E79C0DE50A}"/>
          </ac:picMkLst>
        </pc:picChg>
      </pc:sldChg>
      <pc:sldChg chg="modSp add mod">
        <pc:chgData name="Eileen O'Callaghan" userId="54f46cf0-fa08-4f4b-9692-b86f76c3d2aa" providerId="ADAL" clId="{194DD533-C19C-4820-973D-C32AF8EBF412}" dt="2022-04-24T06:31:10.743" v="670" actId="1076"/>
        <pc:sldMkLst>
          <pc:docMk/>
          <pc:sldMk cId="2872970426" sldId="303"/>
        </pc:sldMkLst>
        <pc:picChg chg="mod modCrop">
          <ac:chgData name="Eileen O'Callaghan" userId="54f46cf0-fa08-4f4b-9692-b86f76c3d2aa" providerId="ADAL" clId="{194DD533-C19C-4820-973D-C32AF8EBF412}" dt="2022-04-24T06:30:53.847" v="668" actId="1076"/>
          <ac:picMkLst>
            <pc:docMk/>
            <pc:sldMk cId="2872970426" sldId="303"/>
            <ac:picMk id="4" creationId="{F2ECED89-8B9C-4576-B3A3-0B00A7C505B4}"/>
          </ac:picMkLst>
        </pc:picChg>
        <pc:picChg chg="mod">
          <ac:chgData name="Eileen O'Callaghan" userId="54f46cf0-fa08-4f4b-9692-b86f76c3d2aa" providerId="ADAL" clId="{194DD533-C19C-4820-973D-C32AF8EBF412}" dt="2022-04-24T06:31:10.743" v="670" actId="1076"/>
          <ac:picMkLst>
            <pc:docMk/>
            <pc:sldMk cId="2872970426" sldId="303"/>
            <ac:picMk id="5" creationId="{8028E9B1-DBDE-4502-865B-986A6D92398B}"/>
          </ac:picMkLst>
        </pc:picChg>
      </pc:sldChg>
      <pc:sldChg chg="modSp add mod">
        <pc:chgData name="Eileen O'Callaghan" userId="54f46cf0-fa08-4f4b-9692-b86f76c3d2aa" providerId="ADAL" clId="{194DD533-C19C-4820-973D-C32AF8EBF412}" dt="2022-04-24T06:51:09.058" v="1016" actId="20577"/>
        <pc:sldMkLst>
          <pc:docMk/>
          <pc:sldMk cId="625837732" sldId="304"/>
        </pc:sldMkLst>
        <pc:spChg chg="mod ord">
          <ac:chgData name="Eileen O'Callaghan" userId="54f46cf0-fa08-4f4b-9692-b86f76c3d2aa" providerId="ADAL" clId="{194DD533-C19C-4820-973D-C32AF8EBF412}" dt="2022-04-24T06:51:09.058" v="1016" actId="20577"/>
          <ac:spMkLst>
            <pc:docMk/>
            <pc:sldMk cId="625837732" sldId="304"/>
            <ac:spMk id="3" creationId="{6D06D1B1-9FC8-44FA-A5DD-241BF76C557F}"/>
          </ac:spMkLst>
        </pc:spChg>
        <pc:picChg chg="mod">
          <ac:chgData name="Eileen O'Callaghan" userId="54f46cf0-fa08-4f4b-9692-b86f76c3d2aa" providerId="ADAL" clId="{194DD533-C19C-4820-973D-C32AF8EBF412}" dt="2022-04-24T06:32:22.313" v="688" actId="1076"/>
          <ac:picMkLst>
            <pc:docMk/>
            <pc:sldMk cId="625837732" sldId="304"/>
            <ac:picMk id="5" creationId="{AEC22717-17C3-4F38-A043-9149C8B224F5}"/>
          </ac:picMkLst>
        </pc:picChg>
      </pc:sldChg>
      <pc:sldChg chg="add mod ord modShow">
        <pc:chgData name="Eileen O'Callaghan" userId="54f46cf0-fa08-4f4b-9692-b86f76c3d2aa" providerId="ADAL" clId="{194DD533-C19C-4820-973D-C32AF8EBF412}" dt="2022-04-24T06:54:16.012" v="1084"/>
        <pc:sldMkLst>
          <pc:docMk/>
          <pc:sldMk cId="3882926436" sldId="402"/>
        </pc:sldMkLst>
      </pc:sldChg>
      <pc:sldChg chg="modSp mod">
        <pc:chgData name="Eileen O'Callaghan" userId="54f46cf0-fa08-4f4b-9692-b86f76c3d2aa" providerId="ADAL" clId="{194DD533-C19C-4820-973D-C32AF8EBF412}" dt="2022-04-24T05:44:54.032" v="18" actId="20577"/>
        <pc:sldMkLst>
          <pc:docMk/>
          <pc:sldMk cId="0" sldId="410"/>
        </pc:sldMkLst>
        <pc:spChg chg="mod">
          <ac:chgData name="Eileen O'Callaghan" userId="54f46cf0-fa08-4f4b-9692-b86f76c3d2aa" providerId="ADAL" clId="{194DD533-C19C-4820-973D-C32AF8EBF412}" dt="2022-04-24T05:44:54.032" v="18" actId="20577"/>
          <ac:spMkLst>
            <pc:docMk/>
            <pc:sldMk cId="0" sldId="410"/>
            <ac:spMk id="74" creationId="{00000000-0000-0000-0000-000000000000}"/>
          </ac:spMkLst>
        </pc:spChg>
        <pc:spChg chg="mod">
          <ac:chgData name="Eileen O'Callaghan" userId="54f46cf0-fa08-4f4b-9692-b86f76c3d2aa" providerId="ADAL" clId="{194DD533-C19C-4820-973D-C32AF8EBF412}" dt="2022-04-24T05:44:49.038" v="17" actId="20577"/>
          <ac:spMkLst>
            <pc:docMk/>
            <pc:sldMk cId="0" sldId="410"/>
            <ac:spMk id="76" creationId="{00000000-0000-0000-0000-000000000000}"/>
          </ac:spMkLst>
        </pc:spChg>
      </pc:sldChg>
      <pc:sldChg chg="modSp mod ord">
        <pc:chgData name="Eileen O'Callaghan" userId="54f46cf0-fa08-4f4b-9692-b86f76c3d2aa" providerId="ADAL" clId="{194DD533-C19C-4820-973D-C32AF8EBF412}" dt="2022-04-24T06:41:39.642" v="822" actId="20577"/>
        <pc:sldMkLst>
          <pc:docMk/>
          <pc:sldMk cId="1074536466" sldId="434"/>
        </pc:sldMkLst>
        <pc:spChg chg="mod">
          <ac:chgData name="Eileen O'Callaghan" userId="54f46cf0-fa08-4f4b-9692-b86f76c3d2aa" providerId="ADAL" clId="{194DD533-C19C-4820-973D-C32AF8EBF412}" dt="2022-04-24T06:41:39.642" v="822" actId="20577"/>
          <ac:spMkLst>
            <pc:docMk/>
            <pc:sldMk cId="1074536466" sldId="434"/>
            <ac:spMk id="10" creationId="{8E34B289-8E33-4880-A430-C9E423F6E252}"/>
          </ac:spMkLst>
        </pc:spChg>
        <pc:spChg chg="mod">
          <ac:chgData name="Eileen O'Callaghan" userId="54f46cf0-fa08-4f4b-9692-b86f76c3d2aa" providerId="ADAL" clId="{194DD533-C19C-4820-973D-C32AF8EBF412}" dt="2022-04-24T05:49:49.350" v="110" actId="2711"/>
          <ac:spMkLst>
            <pc:docMk/>
            <pc:sldMk cId="1074536466" sldId="434"/>
            <ac:spMk id="16" creationId="{F6251487-E142-4160-AA63-D0596C548FC0}"/>
          </ac:spMkLst>
        </pc:spChg>
        <pc:spChg chg="mod">
          <ac:chgData name="Eileen O'Callaghan" userId="54f46cf0-fa08-4f4b-9692-b86f76c3d2aa" providerId="ADAL" clId="{194DD533-C19C-4820-973D-C32AF8EBF412}" dt="2022-04-24T05:50:09.054" v="112" actId="2711"/>
          <ac:spMkLst>
            <pc:docMk/>
            <pc:sldMk cId="1074536466" sldId="434"/>
            <ac:spMk id="18" creationId="{5E87FBF3-DBD9-451C-BD02-1DDA67CE796C}"/>
          </ac:spMkLst>
        </pc:spChg>
      </pc:sldChg>
      <pc:sldChg chg="delSp modSp add mod ord">
        <pc:chgData name="Eileen O'Callaghan" userId="54f46cf0-fa08-4f4b-9692-b86f76c3d2aa" providerId="ADAL" clId="{194DD533-C19C-4820-973D-C32AF8EBF412}" dt="2022-04-24T06:55:40.726" v="1094" actId="478"/>
        <pc:sldMkLst>
          <pc:docMk/>
          <pc:sldMk cId="3348408252" sldId="435"/>
        </pc:sldMkLst>
        <pc:spChg chg="del mod">
          <ac:chgData name="Eileen O'Callaghan" userId="54f46cf0-fa08-4f4b-9692-b86f76c3d2aa" providerId="ADAL" clId="{194DD533-C19C-4820-973D-C32AF8EBF412}" dt="2022-04-24T06:55:40.726" v="1094" actId="478"/>
          <ac:spMkLst>
            <pc:docMk/>
            <pc:sldMk cId="3348408252" sldId="435"/>
            <ac:spMk id="6" creationId="{C7EF61D1-A25D-4D69-8230-FF07445A29A3}"/>
          </ac:spMkLst>
        </pc:spChg>
        <pc:spChg chg="mod">
          <ac:chgData name="Eileen O'Callaghan" userId="54f46cf0-fa08-4f4b-9692-b86f76c3d2aa" providerId="ADAL" clId="{194DD533-C19C-4820-973D-C32AF8EBF412}" dt="2022-04-24T06:55:37.196" v="1093" actId="1076"/>
          <ac:spMkLst>
            <pc:docMk/>
            <pc:sldMk cId="3348408252" sldId="435"/>
            <ac:spMk id="7" creationId="{9498B301-7097-422F-A564-1DE56D30C9AF}"/>
          </ac:spMkLst>
        </pc:spChg>
        <pc:spChg chg="mod">
          <ac:chgData name="Eileen O'Callaghan" userId="54f46cf0-fa08-4f4b-9692-b86f76c3d2aa" providerId="ADAL" clId="{194DD533-C19C-4820-973D-C32AF8EBF412}" dt="2022-04-24T06:36:25.701" v="733" actId="2711"/>
          <ac:spMkLst>
            <pc:docMk/>
            <pc:sldMk cId="3348408252" sldId="435"/>
            <ac:spMk id="9" creationId="{3E99BDE0-BC5B-48B8-85D0-75F95CC7DD73}"/>
          </ac:spMkLst>
        </pc:spChg>
      </pc:sldChg>
      <pc:sldChg chg="delSp modSp add mod ord modShow">
        <pc:chgData name="Eileen O'Callaghan" userId="54f46cf0-fa08-4f4b-9692-b86f76c3d2aa" providerId="ADAL" clId="{194DD533-C19C-4820-973D-C32AF8EBF412}" dt="2022-04-24T06:55:20.957" v="1092" actId="729"/>
        <pc:sldMkLst>
          <pc:docMk/>
          <pc:sldMk cId="185431409" sldId="436"/>
        </pc:sldMkLst>
        <pc:spChg chg="mod">
          <ac:chgData name="Eileen O'Callaghan" userId="54f46cf0-fa08-4f4b-9692-b86f76c3d2aa" providerId="ADAL" clId="{194DD533-C19C-4820-973D-C32AF8EBF412}" dt="2022-04-24T06:04:12.525" v="232"/>
          <ac:spMkLst>
            <pc:docMk/>
            <pc:sldMk cId="185431409" sldId="436"/>
            <ac:spMk id="2" creationId="{06283E51-A678-4739-9201-A5BC1108D84F}"/>
          </ac:spMkLst>
        </pc:spChg>
        <pc:spChg chg="del mod">
          <ac:chgData name="Eileen O'Callaghan" userId="54f46cf0-fa08-4f4b-9692-b86f76c3d2aa" providerId="ADAL" clId="{194DD533-C19C-4820-973D-C32AF8EBF412}" dt="2022-04-24T06:54:59.058" v="1087" actId="478"/>
          <ac:spMkLst>
            <pc:docMk/>
            <pc:sldMk cId="185431409" sldId="436"/>
            <ac:spMk id="5" creationId="{036BAF21-14EF-4870-B846-819DB699D601}"/>
          </ac:spMkLst>
        </pc:spChg>
      </pc:sldChg>
      <pc:sldChg chg="modSp mod ord">
        <pc:chgData name="Eileen O'Callaghan" userId="54f46cf0-fa08-4f4b-9692-b86f76c3d2aa" providerId="ADAL" clId="{194DD533-C19C-4820-973D-C32AF8EBF412}" dt="2022-04-24T06:43:07.658" v="855" actId="20577"/>
        <pc:sldMkLst>
          <pc:docMk/>
          <pc:sldMk cId="2040734724" sldId="438"/>
        </pc:sldMkLst>
        <pc:spChg chg="mod">
          <ac:chgData name="Eileen O'Callaghan" userId="54f46cf0-fa08-4f4b-9692-b86f76c3d2aa" providerId="ADAL" clId="{194DD533-C19C-4820-973D-C32AF8EBF412}" dt="2022-04-24T06:43:07.658" v="855" actId="20577"/>
          <ac:spMkLst>
            <pc:docMk/>
            <pc:sldMk cId="2040734724" sldId="438"/>
            <ac:spMk id="7" creationId="{B9A0B907-6D06-4400-B5DE-ECF2AD7BE8E5}"/>
          </ac:spMkLst>
        </pc:spChg>
      </pc:sldChg>
      <pc:sldChg chg="del">
        <pc:chgData name="Eileen O'Callaghan" userId="54f46cf0-fa08-4f4b-9692-b86f76c3d2aa" providerId="ADAL" clId="{194DD533-C19C-4820-973D-C32AF8EBF412}" dt="2022-04-24T05:53:01.046" v="140" actId="47"/>
        <pc:sldMkLst>
          <pc:docMk/>
          <pc:sldMk cId="3501122085" sldId="443"/>
        </pc:sldMkLst>
      </pc:sldChg>
      <pc:sldChg chg="del">
        <pc:chgData name="Eileen O'Callaghan" userId="54f46cf0-fa08-4f4b-9692-b86f76c3d2aa" providerId="ADAL" clId="{194DD533-C19C-4820-973D-C32AF8EBF412}" dt="2022-04-24T05:53:01.046" v="140" actId="47"/>
        <pc:sldMkLst>
          <pc:docMk/>
          <pc:sldMk cId="2282563344" sldId="448"/>
        </pc:sldMkLst>
      </pc:sldChg>
      <pc:sldChg chg="addSp delSp modSp del mod">
        <pc:chgData name="Eileen O'Callaghan" userId="54f46cf0-fa08-4f4b-9692-b86f76c3d2aa" providerId="ADAL" clId="{194DD533-C19C-4820-973D-C32AF8EBF412}" dt="2022-04-24T06:36:37.514" v="736" actId="47"/>
        <pc:sldMkLst>
          <pc:docMk/>
          <pc:sldMk cId="1460036474" sldId="449"/>
        </pc:sldMkLst>
        <pc:spChg chg="del">
          <ac:chgData name="Eileen O'Callaghan" userId="54f46cf0-fa08-4f4b-9692-b86f76c3d2aa" providerId="ADAL" clId="{194DD533-C19C-4820-973D-C32AF8EBF412}" dt="2022-04-24T05:53:16.335" v="142" actId="478"/>
          <ac:spMkLst>
            <pc:docMk/>
            <pc:sldMk cId="1460036474" sldId="449"/>
            <ac:spMk id="3" creationId="{833EA70C-43DD-482B-AFDE-A98FBE6740D2}"/>
          </ac:spMkLst>
        </pc:spChg>
        <pc:spChg chg="add mod">
          <ac:chgData name="Eileen O'Callaghan" userId="54f46cf0-fa08-4f4b-9692-b86f76c3d2aa" providerId="ADAL" clId="{194DD533-C19C-4820-973D-C32AF8EBF412}" dt="2022-04-24T05:53:16.335" v="142" actId="478"/>
          <ac:spMkLst>
            <pc:docMk/>
            <pc:sldMk cId="1460036474" sldId="449"/>
            <ac:spMk id="6" creationId="{867BA509-BF85-4D22-9183-B8945F62AE75}"/>
          </ac:spMkLst>
        </pc:spChg>
      </pc:sldChg>
      <pc:sldChg chg="del">
        <pc:chgData name="Eileen O'Callaghan" userId="54f46cf0-fa08-4f4b-9692-b86f76c3d2aa" providerId="ADAL" clId="{194DD533-C19C-4820-973D-C32AF8EBF412}" dt="2022-04-24T05:53:11.380" v="141" actId="47"/>
        <pc:sldMkLst>
          <pc:docMk/>
          <pc:sldMk cId="3023431218" sldId="450"/>
        </pc:sldMkLst>
      </pc:sldChg>
      <pc:sldChg chg="modSp del mod">
        <pc:chgData name="Eileen O'Callaghan" userId="54f46cf0-fa08-4f4b-9692-b86f76c3d2aa" providerId="ADAL" clId="{194DD533-C19C-4820-973D-C32AF8EBF412}" dt="2022-04-24T06:37:27.107" v="741" actId="2696"/>
        <pc:sldMkLst>
          <pc:docMk/>
          <pc:sldMk cId="3497088603" sldId="451"/>
        </pc:sldMkLst>
        <pc:spChg chg="mod">
          <ac:chgData name="Eileen O'Callaghan" userId="54f46cf0-fa08-4f4b-9692-b86f76c3d2aa" providerId="ADAL" clId="{194DD533-C19C-4820-973D-C32AF8EBF412}" dt="2022-04-24T06:37:07.090" v="740" actId="179"/>
          <ac:spMkLst>
            <pc:docMk/>
            <pc:sldMk cId="3497088603" sldId="451"/>
            <ac:spMk id="5" creationId="{3522AF9F-FF94-4AF6-AC5B-CB925A836C64}"/>
          </ac:spMkLst>
        </pc:spChg>
      </pc:sldChg>
      <pc:sldChg chg="addSp delSp modSp add mod ord modAnim">
        <pc:chgData name="Eileen O'Callaghan" userId="54f46cf0-fa08-4f4b-9692-b86f76c3d2aa" providerId="ADAL" clId="{194DD533-C19C-4820-973D-C32AF8EBF412}" dt="2022-04-24T06:43:36.174" v="860" actId="20577"/>
        <pc:sldMkLst>
          <pc:docMk/>
          <pc:sldMk cId="2763684077" sldId="452"/>
        </pc:sldMkLst>
        <pc:spChg chg="mod">
          <ac:chgData name="Eileen O'Callaghan" userId="54f46cf0-fa08-4f4b-9692-b86f76c3d2aa" providerId="ADAL" clId="{194DD533-C19C-4820-973D-C32AF8EBF412}" dt="2022-04-24T06:26:36.053" v="632" actId="113"/>
          <ac:spMkLst>
            <pc:docMk/>
            <pc:sldMk cId="2763684077" sldId="452"/>
            <ac:spMk id="3" creationId="{4F85AE93-CF71-4883-9008-7527C02CFA2E}"/>
          </ac:spMkLst>
        </pc:spChg>
        <pc:spChg chg="add mod">
          <ac:chgData name="Eileen O'Callaghan" userId="54f46cf0-fa08-4f4b-9692-b86f76c3d2aa" providerId="ADAL" clId="{194DD533-C19C-4820-973D-C32AF8EBF412}" dt="2022-04-24T06:19:59.840" v="539" actId="1076"/>
          <ac:spMkLst>
            <pc:docMk/>
            <pc:sldMk cId="2763684077" sldId="452"/>
            <ac:spMk id="6" creationId="{024C8CCF-D2D4-46B1-9617-9C45C727AB66}"/>
          </ac:spMkLst>
        </pc:spChg>
        <pc:spChg chg="add mod">
          <ac:chgData name="Eileen O'Callaghan" userId="54f46cf0-fa08-4f4b-9692-b86f76c3d2aa" providerId="ADAL" clId="{194DD533-C19C-4820-973D-C32AF8EBF412}" dt="2022-04-24T06:20:16.967" v="542" actId="1076"/>
          <ac:spMkLst>
            <pc:docMk/>
            <pc:sldMk cId="2763684077" sldId="452"/>
            <ac:spMk id="8" creationId="{F99530F8-4247-4866-B754-E936131B7898}"/>
          </ac:spMkLst>
        </pc:spChg>
        <pc:spChg chg="add del mod">
          <ac:chgData name="Eileen O'Callaghan" userId="54f46cf0-fa08-4f4b-9692-b86f76c3d2aa" providerId="ADAL" clId="{194DD533-C19C-4820-973D-C32AF8EBF412}" dt="2022-04-24T06:07:50.044" v="282"/>
          <ac:spMkLst>
            <pc:docMk/>
            <pc:sldMk cId="2763684077" sldId="452"/>
            <ac:spMk id="9" creationId="{64BF3AB9-20F6-4BED-B167-3F73CB0F9770}"/>
          </ac:spMkLst>
        </pc:spChg>
        <pc:spChg chg="add mod">
          <ac:chgData name="Eileen O'Callaghan" userId="54f46cf0-fa08-4f4b-9692-b86f76c3d2aa" providerId="ADAL" clId="{194DD533-C19C-4820-973D-C32AF8EBF412}" dt="2022-04-24T06:20:22.852" v="543" actId="1076"/>
          <ac:spMkLst>
            <pc:docMk/>
            <pc:sldMk cId="2763684077" sldId="452"/>
            <ac:spMk id="10" creationId="{B09B7D38-368A-4DA9-A24E-8997943A4C8B}"/>
          </ac:spMkLst>
        </pc:spChg>
        <pc:spChg chg="add mod">
          <ac:chgData name="Eileen O'Callaghan" userId="54f46cf0-fa08-4f4b-9692-b86f76c3d2aa" providerId="ADAL" clId="{194DD533-C19C-4820-973D-C32AF8EBF412}" dt="2022-04-24T06:19:25.482" v="533" actId="1076"/>
          <ac:spMkLst>
            <pc:docMk/>
            <pc:sldMk cId="2763684077" sldId="452"/>
            <ac:spMk id="11" creationId="{6A440ECC-CAF8-4C3E-B065-3076D48B4152}"/>
          </ac:spMkLst>
        </pc:spChg>
        <pc:spChg chg="add mod">
          <ac:chgData name="Eileen O'Callaghan" userId="54f46cf0-fa08-4f4b-9692-b86f76c3d2aa" providerId="ADAL" clId="{194DD533-C19C-4820-973D-C32AF8EBF412}" dt="2022-04-24T06:20:12.057" v="541" actId="1076"/>
          <ac:spMkLst>
            <pc:docMk/>
            <pc:sldMk cId="2763684077" sldId="452"/>
            <ac:spMk id="12" creationId="{5C60021C-DED3-4645-9C38-200CB0C8F543}"/>
          </ac:spMkLst>
        </pc:spChg>
        <pc:spChg chg="add mod">
          <ac:chgData name="Eileen O'Callaghan" userId="54f46cf0-fa08-4f4b-9692-b86f76c3d2aa" providerId="ADAL" clId="{194DD533-C19C-4820-973D-C32AF8EBF412}" dt="2022-04-24T06:19:56.254" v="538" actId="1076"/>
          <ac:spMkLst>
            <pc:docMk/>
            <pc:sldMk cId="2763684077" sldId="452"/>
            <ac:spMk id="13" creationId="{E4456206-C935-4FFA-8FBF-2CBE5A3E66B0}"/>
          </ac:spMkLst>
        </pc:spChg>
        <pc:spChg chg="add mod">
          <ac:chgData name="Eileen O'Callaghan" userId="54f46cf0-fa08-4f4b-9692-b86f76c3d2aa" providerId="ADAL" clId="{194DD533-C19C-4820-973D-C32AF8EBF412}" dt="2022-04-24T06:43:36.174" v="860" actId="20577"/>
          <ac:spMkLst>
            <pc:docMk/>
            <pc:sldMk cId="2763684077" sldId="452"/>
            <ac:spMk id="14" creationId="{BCB5D566-E3CC-4D49-8C37-62DD3D4FC2B6}"/>
          </ac:spMkLst>
        </pc:spChg>
        <pc:picChg chg="del mod">
          <ac:chgData name="Eileen O'Callaghan" userId="54f46cf0-fa08-4f4b-9692-b86f76c3d2aa" providerId="ADAL" clId="{194DD533-C19C-4820-973D-C32AF8EBF412}" dt="2022-04-24T06:19:06.508" v="532" actId="478"/>
          <ac:picMkLst>
            <pc:docMk/>
            <pc:sldMk cId="2763684077" sldId="452"/>
            <ac:picMk id="7" creationId="{E74BB57B-B0CE-4756-B827-C80960741CB6}"/>
          </ac:picMkLst>
        </pc:picChg>
      </pc:sldChg>
      <pc:sldChg chg="new del">
        <pc:chgData name="Eileen O'Callaghan" userId="54f46cf0-fa08-4f4b-9692-b86f76c3d2aa" providerId="ADAL" clId="{194DD533-C19C-4820-973D-C32AF8EBF412}" dt="2022-04-24T05:49:26.883" v="109" actId="2696"/>
        <pc:sldMkLst>
          <pc:docMk/>
          <pc:sldMk cId="3433928144" sldId="452"/>
        </pc:sldMkLst>
      </pc:sldChg>
      <pc:sldChg chg="addSp delSp modSp add mod">
        <pc:chgData name="Eileen O'Callaghan" userId="54f46cf0-fa08-4f4b-9692-b86f76c3d2aa" providerId="ADAL" clId="{194DD533-C19C-4820-973D-C32AF8EBF412}" dt="2022-04-24T07:02:50.885" v="1265" actId="20577"/>
        <pc:sldMkLst>
          <pc:docMk/>
          <pc:sldMk cId="1197471177" sldId="453"/>
        </pc:sldMkLst>
        <pc:spChg chg="mod">
          <ac:chgData name="Eileen O'Callaghan" userId="54f46cf0-fa08-4f4b-9692-b86f76c3d2aa" providerId="ADAL" clId="{194DD533-C19C-4820-973D-C32AF8EBF412}" dt="2022-04-24T07:02:04.482" v="1259" actId="1076"/>
          <ac:spMkLst>
            <pc:docMk/>
            <pc:sldMk cId="1197471177" sldId="453"/>
            <ac:spMk id="5" creationId="{3522AF9F-FF94-4AF6-AC5B-CB925A836C64}"/>
          </ac:spMkLst>
        </pc:spChg>
        <pc:spChg chg="mod">
          <ac:chgData name="Eileen O'Callaghan" userId="54f46cf0-fa08-4f4b-9692-b86f76c3d2aa" providerId="ADAL" clId="{194DD533-C19C-4820-973D-C32AF8EBF412}" dt="2022-04-24T07:02:08.128" v="1260" actId="1076"/>
          <ac:spMkLst>
            <pc:docMk/>
            <pc:sldMk cId="1197471177" sldId="453"/>
            <ac:spMk id="6" creationId="{8FB721CF-AFC9-4593-B619-CED4204C53C6}"/>
          </ac:spMkLst>
        </pc:spChg>
        <pc:spChg chg="add mod">
          <ac:chgData name="Eileen O'Callaghan" userId="54f46cf0-fa08-4f4b-9692-b86f76c3d2aa" providerId="ADAL" clId="{194DD533-C19C-4820-973D-C32AF8EBF412}" dt="2022-04-24T07:02:50.885" v="1265" actId="20577"/>
          <ac:spMkLst>
            <pc:docMk/>
            <pc:sldMk cId="1197471177" sldId="453"/>
            <ac:spMk id="7" creationId="{9A52C1E0-7733-4CB5-A104-D01AAB28D37B}"/>
          </ac:spMkLst>
        </pc:spChg>
        <pc:spChg chg="del">
          <ac:chgData name="Eileen O'Callaghan" userId="54f46cf0-fa08-4f4b-9692-b86f76c3d2aa" providerId="ADAL" clId="{194DD533-C19C-4820-973D-C32AF8EBF412}" dt="2022-04-24T05:56:58.727" v="172" actId="478"/>
          <ac:spMkLst>
            <pc:docMk/>
            <pc:sldMk cId="1197471177" sldId="453"/>
            <ac:spMk id="11" creationId="{31DB4C11-6624-4A07-B83D-6F0A22C9A8B0}"/>
          </ac:spMkLst>
        </pc:spChg>
      </pc:sldChg>
      <pc:sldChg chg="addSp delSp modSp new mod">
        <pc:chgData name="Eileen O'Callaghan" userId="54f46cf0-fa08-4f4b-9692-b86f76c3d2aa" providerId="ADAL" clId="{194DD533-C19C-4820-973D-C32AF8EBF412}" dt="2022-04-24T07:01:29.018" v="1252" actId="14100"/>
        <pc:sldMkLst>
          <pc:docMk/>
          <pc:sldMk cId="1023600148" sldId="454"/>
        </pc:sldMkLst>
        <pc:spChg chg="mod">
          <ac:chgData name="Eileen O'Callaghan" userId="54f46cf0-fa08-4f4b-9692-b86f76c3d2aa" providerId="ADAL" clId="{194DD533-C19C-4820-973D-C32AF8EBF412}" dt="2022-04-24T07:01:21.222" v="1250" actId="20577"/>
          <ac:spMkLst>
            <pc:docMk/>
            <pc:sldMk cId="1023600148" sldId="454"/>
            <ac:spMk id="2" creationId="{9035C939-8FDC-4CC6-9F21-ED47C4ACA319}"/>
          </ac:spMkLst>
        </pc:spChg>
        <pc:spChg chg="del mod">
          <ac:chgData name="Eileen O'Callaghan" userId="54f46cf0-fa08-4f4b-9692-b86f76c3d2aa" providerId="ADAL" clId="{194DD533-C19C-4820-973D-C32AF8EBF412}" dt="2022-04-24T05:57:41.031" v="177" actId="478"/>
          <ac:spMkLst>
            <pc:docMk/>
            <pc:sldMk cId="1023600148" sldId="454"/>
            <ac:spMk id="3" creationId="{8407C315-7A5D-46DE-9AEA-FAB7E269827C}"/>
          </ac:spMkLst>
        </pc:spChg>
        <pc:spChg chg="add del mod">
          <ac:chgData name="Eileen O'Callaghan" userId="54f46cf0-fa08-4f4b-9692-b86f76c3d2aa" providerId="ADAL" clId="{194DD533-C19C-4820-973D-C32AF8EBF412}" dt="2022-04-24T05:57:52.197" v="179" actId="478"/>
          <ac:spMkLst>
            <pc:docMk/>
            <pc:sldMk cId="1023600148" sldId="454"/>
            <ac:spMk id="6" creationId="{12B59441-1008-4170-8AA1-F582851AE438}"/>
          </ac:spMkLst>
        </pc:spChg>
        <pc:spChg chg="add mod">
          <ac:chgData name="Eileen O'Callaghan" userId="54f46cf0-fa08-4f4b-9692-b86f76c3d2aa" providerId="ADAL" clId="{194DD533-C19C-4820-973D-C32AF8EBF412}" dt="2022-04-24T07:01:26.212" v="1251" actId="1076"/>
          <ac:spMkLst>
            <pc:docMk/>
            <pc:sldMk cId="1023600148" sldId="454"/>
            <ac:spMk id="7" creationId="{15B4B8CD-9815-4838-B77B-96CC62271081}"/>
          </ac:spMkLst>
        </pc:spChg>
        <pc:picChg chg="add mod">
          <ac:chgData name="Eileen O'Callaghan" userId="54f46cf0-fa08-4f4b-9692-b86f76c3d2aa" providerId="ADAL" clId="{194DD533-C19C-4820-973D-C32AF8EBF412}" dt="2022-04-24T07:01:29.018" v="1252" actId="14100"/>
          <ac:picMkLst>
            <pc:docMk/>
            <pc:sldMk cId="1023600148" sldId="454"/>
            <ac:picMk id="5" creationId="{FBB524E0-4F39-4154-8A63-426BE6DD3622}"/>
          </ac:picMkLst>
        </pc:picChg>
      </pc:sldChg>
      <pc:sldChg chg="add mod modShow">
        <pc:chgData name="Eileen O'Callaghan" userId="54f46cf0-fa08-4f4b-9692-b86f76c3d2aa" providerId="ADAL" clId="{194DD533-C19C-4820-973D-C32AF8EBF412}" dt="2022-04-24T06:54:33.893" v="1085" actId="729"/>
        <pc:sldMkLst>
          <pc:docMk/>
          <pc:sldMk cId="3855624883" sldId="45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1" name="Google Shape;7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AU"/>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9815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None/>
            </a:pPr>
            <a:r>
              <a:rPr lang="en-AU" dirty="0"/>
              <a:t>1 and 2:   If anything was unclear in your user story, well – it will be clarified in the Acceptance Criteria.  If user story was vague – then Acceptance Criteria is more specific.  Because if we are not being specific, how do we know “yes this user story is done, we can move on to the next one”.  </a:t>
            </a:r>
          </a:p>
          <a:p>
            <a:pPr marL="228600" indent="0">
              <a:buNone/>
            </a:pPr>
            <a:r>
              <a:rPr lang="en-AU" dirty="0"/>
              <a:t>5 &amp; 6: On a connected note: everyone should know when “user story is done”.  That means your development team need to be involved. </a:t>
            </a:r>
          </a:p>
          <a:p>
            <a:pPr marL="457200" indent="-228600">
              <a:buAutoNum type="arabicPeriod" startAt="3"/>
            </a:pPr>
            <a:r>
              <a:rPr lang="en-AU" dirty="0"/>
              <a:t>UI: NOT the purpose of Acceptance Criteria.  I would say this is more for the High fidelity prototype</a:t>
            </a:r>
          </a:p>
          <a:p>
            <a:pPr marL="457200" indent="-228600">
              <a:buAutoNum type="arabicPeriod" startAt="3"/>
            </a:pPr>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1272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Take an Acceptance Criteria: how it should be tested – write an Acceptance Test</a:t>
            </a:r>
          </a:p>
          <a:p>
            <a:r>
              <a:rPr lang="en-AU" dirty="0"/>
              <a:t>Test should be repeatable/reproducible</a:t>
            </a:r>
          </a:p>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280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2709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A173C82A-F636-C145-9DED-6BE6B30CFD7A}" type="slidenum">
              <a:rPr lang="en-US" smtClean="0"/>
              <a:t>17</a:t>
            </a:fld>
            <a:endParaRPr lang="en-US"/>
          </a:p>
        </p:txBody>
      </p:sp>
    </p:spTree>
    <p:extLst>
      <p:ext uri="{BB962C8B-B14F-4D97-AF65-F5344CB8AC3E}">
        <p14:creationId xmlns:p14="http://schemas.microsoft.com/office/powerpoint/2010/main" val="282865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2 Frame - Headings">
  <p:cSld name="Content 2 Frame - Headings">
    <p:spTree>
      <p:nvGrpSpPr>
        <p:cNvPr id="1" name="Shape 57"/>
        <p:cNvGrpSpPr/>
        <p:nvPr/>
      </p:nvGrpSpPr>
      <p:grpSpPr>
        <a:xfrm>
          <a:off x="0" y="0"/>
          <a:ext cx="0" cy="0"/>
          <a:chOff x="0" y="0"/>
          <a:chExt cx="0" cy="0"/>
        </a:xfrm>
      </p:grpSpPr>
      <p:sp>
        <p:nvSpPr>
          <p:cNvPr id="58" name="Google Shape;58;p30"/>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
        <p:nvSpPr>
          <p:cNvPr id="60" name="Google Shape;60;p30"/>
          <p:cNvSpPr txBox="1">
            <a:spLocks noGrp="1"/>
          </p:cNvSpPr>
          <p:nvPr>
            <p:ph type="body" idx="1"/>
          </p:nvPr>
        </p:nvSpPr>
        <p:spPr>
          <a:xfrm>
            <a:off x="76200" y="1447800"/>
            <a:ext cx="4419600" cy="48768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8300" algn="l">
              <a:lnSpc>
                <a:spcPct val="100000"/>
              </a:lnSpc>
              <a:spcBef>
                <a:spcPts val="440"/>
              </a:spcBef>
              <a:spcAft>
                <a:spcPts val="0"/>
              </a:spcAft>
              <a:buClr>
                <a:srgbClr val="002060"/>
              </a:buClr>
              <a:buSzPts val="2200"/>
              <a:buFont typeface="Arial"/>
              <a:buChar char="–"/>
              <a:defRPr sz="2200"/>
            </a:lvl2pPr>
            <a:lvl3pPr marL="1371600" lvl="2" indent="-355600" algn="l">
              <a:lnSpc>
                <a:spcPct val="100000"/>
              </a:lnSpc>
              <a:spcBef>
                <a:spcPts val="400"/>
              </a:spcBef>
              <a:spcAft>
                <a:spcPts val="0"/>
              </a:spcAft>
              <a:buClr>
                <a:srgbClr val="00B050"/>
              </a:buClr>
              <a:buSzPts val="2000"/>
              <a:buFont typeface="Arial"/>
              <a:buChar char="•"/>
              <a:defRPr sz="2000"/>
            </a:lvl3pPr>
            <a:lvl4pPr marL="1828800" lvl="3" indent="-355600" algn="l">
              <a:lnSpc>
                <a:spcPct val="100000"/>
              </a:lnSpc>
              <a:spcBef>
                <a:spcPts val="400"/>
              </a:spcBef>
              <a:spcAft>
                <a:spcPts val="0"/>
              </a:spcAft>
              <a:buClr>
                <a:srgbClr val="FFC000"/>
              </a:buClr>
              <a:buSzPts val="2000"/>
              <a:buFont typeface="Arial"/>
              <a:buChar char="–"/>
              <a:defRPr sz="2000"/>
            </a:lvl4pPr>
            <a:lvl5pPr marL="2286000" lvl="4" indent="-355600" algn="l">
              <a:lnSpc>
                <a:spcPct val="100000"/>
              </a:lnSpc>
              <a:spcBef>
                <a:spcPts val="400"/>
              </a:spcBef>
              <a:spcAft>
                <a:spcPts val="0"/>
              </a:spcAft>
              <a:buClr>
                <a:srgbClr val="C00000"/>
              </a:buClr>
              <a:buSzPts val="2000"/>
              <a:buFont typeface="Arial"/>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1" name="Google Shape;61;p30"/>
          <p:cNvSpPr txBox="1">
            <a:spLocks noGrp="1"/>
          </p:cNvSpPr>
          <p:nvPr>
            <p:ph type="body" idx="2"/>
          </p:nvPr>
        </p:nvSpPr>
        <p:spPr>
          <a:xfrm>
            <a:off x="4648200" y="1447800"/>
            <a:ext cx="4419600" cy="48768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8300" algn="l">
              <a:lnSpc>
                <a:spcPct val="100000"/>
              </a:lnSpc>
              <a:spcBef>
                <a:spcPts val="440"/>
              </a:spcBef>
              <a:spcAft>
                <a:spcPts val="0"/>
              </a:spcAft>
              <a:buClr>
                <a:srgbClr val="002060"/>
              </a:buClr>
              <a:buSzPts val="2200"/>
              <a:buFont typeface="Arial"/>
              <a:buChar char="–"/>
              <a:defRPr sz="2200"/>
            </a:lvl2pPr>
            <a:lvl3pPr marL="1371600" lvl="2" indent="-355600" algn="l">
              <a:lnSpc>
                <a:spcPct val="100000"/>
              </a:lnSpc>
              <a:spcBef>
                <a:spcPts val="400"/>
              </a:spcBef>
              <a:spcAft>
                <a:spcPts val="0"/>
              </a:spcAft>
              <a:buClr>
                <a:srgbClr val="00B050"/>
              </a:buClr>
              <a:buSzPts val="2000"/>
              <a:buFont typeface="Arial"/>
              <a:buChar char="•"/>
              <a:defRPr sz="2000"/>
            </a:lvl3pPr>
            <a:lvl4pPr marL="1828800" lvl="3" indent="-342900" algn="l">
              <a:lnSpc>
                <a:spcPct val="100000"/>
              </a:lnSpc>
              <a:spcBef>
                <a:spcPts val="360"/>
              </a:spcBef>
              <a:spcAft>
                <a:spcPts val="0"/>
              </a:spcAft>
              <a:buClr>
                <a:srgbClr val="FFC000"/>
              </a:buClr>
              <a:buSzPts val="1800"/>
              <a:buChar char="–"/>
              <a:defRPr/>
            </a:lvl4pPr>
            <a:lvl5pPr marL="2286000" lvl="4" indent="-342900" algn="l">
              <a:lnSpc>
                <a:spcPct val="100000"/>
              </a:lnSpc>
              <a:spcBef>
                <a:spcPts val="360"/>
              </a:spcBef>
              <a:spcAft>
                <a:spcPts val="0"/>
              </a:spcAft>
              <a:buClr>
                <a:srgbClr val="C0000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2" name="Google Shape;62;p30"/>
          <p:cNvSpPr txBox="1">
            <a:spLocks noGrp="1"/>
          </p:cNvSpPr>
          <p:nvPr>
            <p:ph type="body" idx="3"/>
          </p:nvPr>
        </p:nvSpPr>
        <p:spPr>
          <a:xfrm>
            <a:off x="76200" y="990600"/>
            <a:ext cx="441960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560"/>
              </a:spcBef>
              <a:spcAft>
                <a:spcPts val="0"/>
              </a:spcAft>
              <a:buClr>
                <a:srgbClr val="00B050"/>
              </a:buClr>
              <a:buSzPts val="2800"/>
              <a:buFont typeface="Arial"/>
              <a:buNone/>
              <a:defRPr>
                <a:solidFill>
                  <a:srgbClr val="00B050"/>
                </a:solidFill>
              </a:defRPr>
            </a:lvl1pPr>
            <a:lvl2pPr marL="914400" lvl="1" indent="-228600" algn="ctr">
              <a:lnSpc>
                <a:spcPct val="100000"/>
              </a:lnSpc>
              <a:spcBef>
                <a:spcPts val="480"/>
              </a:spcBef>
              <a:spcAft>
                <a:spcPts val="0"/>
              </a:spcAft>
              <a:buClr>
                <a:srgbClr val="002060"/>
              </a:buClr>
              <a:buSzPts val="2400"/>
              <a:buFont typeface="Arial"/>
              <a:buNone/>
              <a:defRPr/>
            </a:lvl2pPr>
            <a:lvl3pPr marL="1371600" lvl="2" indent="-228600" algn="ctr">
              <a:lnSpc>
                <a:spcPct val="100000"/>
              </a:lnSpc>
              <a:spcBef>
                <a:spcPts val="440"/>
              </a:spcBef>
              <a:spcAft>
                <a:spcPts val="0"/>
              </a:spcAft>
              <a:buClr>
                <a:srgbClr val="00B050"/>
              </a:buClr>
              <a:buSzPts val="2200"/>
              <a:buFont typeface="Arial"/>
              <a:buNone/>
              <a:defRPr/>
            </a:lvl3pPr>
            <a:lvl4pPr marL="1828800" lvl="3" indent="-228600" algn="ctr">
              <a:lnSpc>
                <a:spcPct val="100000"/>
              </a:lnSpc>
              <a:spcBef>
                <a:spcPts val="400"/>
              </a:spcBef>
              <a:spcAft>
                <a:spcPts val="0"/>
              </a:spcAft>
              <a:buClr>
                <a:srgbClr val="FFC000"/>
              </a:buClr>
              <a:buSzPts val="2000"/>
              <a:buFont typeface="Arial"/>
              <a:buNone/>
              <a:defRPr/>
            </a:lvl4pPr>
            <a:lvl5pPr marL="2286000" lvl="4" indent="-228600" algn="ctr">
              <a:lnSpc>
                <a:spcPct val="100000"/>
              </a:lnSpc>
              <a:spcBef>
                <a:spcPts val="400"/>
              </a:spcBef>
              <a:spcAft>
                <a:spcPts val="0"/>
              </a:spcAft>
              <a:buClr>
                <a:srgbClr val="C00000"/>
              </a:buClr>
              <a:buSzPts val="2000"/>
              <a:buFont typeface="Arial"/>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30"/>
          <p:cNvSpPr txBox="1">
            <a:spLocks noGrp="1"/>
          </p:cNvSpPr>
          <p:nvPr>
            <p:ph type="body" idx="4"/>
          </p:nvPr>
        </p:nvSpPr>
        <p:spPr>
          <a:xfrm>
            <a:off x="4648200" y="990600"/>
            <a:ext cx="441960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560"/>
              </a:spcBef>
              <a:spcAft>
                <a:spcPts val="0"/>
              </a:spcAft>
              <a:buClr>
                <a:srgbClr val="00B050"/>
              </a:buClr>
              <a:buSzPts val="2800"/>
              <a:buFont typeface="Arial"/>
              <a:buNone/>
              <a:defRPr>
                <a:solidFill>
                  <a:srgbClr val="00B050"/>
                </a:solidFill>
              </a:defRPr>
            </a:lvl1pPr>
            <a:lvl2pPr marL="914400" lvl="1" indent="-228600" algn="ctr">
              <a:lnSpc>
                <a:spcPct val="100000"/>
              </a:lnSpc>
              <a:spcBef>
                <a:spcPts val="480"/>
              </a:spcBef>
              <a:spcAft>
                <a:spcPts val="0"/>
              </a:spcAft>
              <a:buClr>
                <a:srgbClr val="002060"/>
              </a:buClr>
              <a:buSzPts val="2400"/>
              <a:buFont typeface="Arial"/>
              <a:buNone/>
              <a:defRPr/>
            </a:lvl2pPr>
            <a:lvl3pPr marL="1371600" lvl="2" indent="-228600" algn="ctr">
              <a:lnSpc>
                <a:spcPct val="100000"/>
              </a:lnSpc>
              <a:spcBef>
                <a:spcPts val="440"/>
              </a:spcBef>
              <a:spcAft>
                <a:spcPts val="0"/>
              </a:spcAft>
              <a:buClr>
                <a:srgbClr val="00B050"/>
              </a:buClr>
              <a:buSzPts val="2200"/>
              <a:buFont typeface="Arial"/>
              <a:buNone/>
              <a:defRPr/>
            </a:lvl3pPr>
            <a:lvl4pPr marL="1828800" lvl="3" indent="-228600" algn="ctr">
              <a:lnSpc>
                <a:spcPct val="100000"/>
              </a:lnSpc>
              <a:spcBef>
                <a:spcPts val="400"/>
              </a:spcBef>
              <a:spcAft>
                <a:spcPts val="0"/>
              </a:spcAft>
              <a:buClr>
                <a:srgbClr val="FFC000"/>
              </a:buClr>
              <a:buSzPts val="2000"/>
              <a:buFont typeface="Arial"/>
              <a:buNone/>
              <a:defRPr/>
            </a:lvl4pPr>
            <a:lvl5pPr marL="2286000" lvl="4" indent="-228600" algn="ctr">
              <a:lnSpc>
                <a:spcPct val="100000"/>
              </a:lnSpc>
              <a:spcBef>
                <a:spcPts val="400"/>
              </a:spcBef>
              <a:spcAft>
                <a:spcPts val="0"/>
              </a:spcAft>
              <a:buClr>
                <a:srgbClr val="C00000"/>
              </a:buClr>
              <a:buSzPts val="2000"/>
              <a:buFont typeface="Arial"/>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Layout">
  <p:cSld name="Blank Layout">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age">
  <p:cSld name="Content Page">
    <p:spTree>
      <p:nvGrpSpPr>
        <p:cNvPr id="1" name="Shape 67"/>
        <p:cNvGrpSpPr/>
        <p:nvPr/>
      </p:nvGrpSpPr>
      <p:grpSpPr>
        <a:xfrm>
          <a:off x="0" y="0"/>
          <a:ext cx="0" cy="0"/>
          <a:chOff x="0" y="0"/>
          <a:chExt cx="0" cy="0"/>
        </a:xfrm>
      </p:grpSpPr>
      <p:sp>
        <p:nvSpPr>
          <p:cNvPr id="68" name="Google Shape;68;p32"/>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2"/>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a:t>-</a:t>
            </a:r>
            <a:fld id="{00000000-1234-1234-1234-123412341234}" type="slidenum">
              <a:rPr lang="en-US"/>
              <a:t>‹#›</a:t>
            </a:fld>
            <a:r>
              <a:rPr lang="en-US"/>
              <a:t>-</a:t>
            </a:r>
            <a:endParaRPr/>
          </a:p>
        </p:txBody>
      </p:sp>
      <p:sp>
        <p:nvSpPr>
          <p:cNvPr id="70" name="Google Shape;70;p32"/>
          <p:cNvSpPr txBox="1">
            <a:spLocks noGrp="1"/>
          </p:cNvSpPr>
          <p:nvPr>
            <p:ph type="body" idx="1"/>
          </p:nvPr>
        </p:nvSpPr>
        <p:spPr>
          <a:xfrm>
            <a:off x="76200" y="990600"/>
            <a:ext cx="8991600" cy="5334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rgbClr val="002060"/>
              </a:buClr>
              <a:buSzPts val="1800"/>
              <a:buChar char="–"/>
              <a:defRPr/>
            </a:lvl2pPr>
            <a:lvl3pPr marL="1371600" lvl="2" indent="-342900" algn="l">
              <a:lnSpc>
                <a:spcPct val="100000"/>
              </a:lnSpc>
              <a:spcBef>
                <a:spcPts val="360"/>
              </a:spcBef>
              <a:spcAft>
                <a:spcPts val="0"/>
              </a:spcAft>
              <a:buClr>
                <a:srgbClr val="00B050"/>
              </a:buClr>
              <a:buSzPts val="1800"/>
              <a:buChar char="•"/>
              <a:defRPr/>
            </a:lvl3pPr>
            <a:lvl4pPr marL="1828800" lvl="3" indent="-342900" algn="l">
              <a:lnSpc>
                <a:spcPct val="100000"/>
              </a:lnSpc>
              <a:spcBef>
                <a:spcPts val="360"/>
              </a:spcBef>
              <a:spcAft>
                <a:spcPts val="0"/>
              </a:spcAft>
              <a:buClr>
                <a:srgbClr val="FFC000"/>
              </a:buClr>
              <a:buSzPts val="1800"/>
              <a:buChar char="–"/>
              <a:defRPr/>
            </a:lvl4pPr>
            <a:lvl5pPr marL="2286000" lvl="4" indent="-342900" algn="l">
              <a:lnSpc>
                <a:spcPct val="100000"/>
              </a:lnSpc>
              <a:spcBef>
                <a:spcPts val="360"/>
              </a:spcBef>
              <a:spcAft>
                <a:spcPts val="0"/>
              </a:spcAft>
              <a:buClr>
                <a:srgbClr val="C0000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1FDE22-F280-4AEB-802F-121796F6D2AB}"/>
              </a:ext>
            </a:extLst>
          </p:cNvPr>
          <p:cNvSpPr>
            <a:spLocks noGrp="1"/>
          </p:cNvSpPr>
          <p:nvPr>
            <p:ph type="sldNum" idx="10"/>
          </p:nvPr>
        </p:nvSpPr>
        <p:spPr/>
        <p:txBody>
          <a:bodyPr/>
          <a:lstStyle/>
          <a:p>
            <a:pPr marL="0" lvl="0" indent="0" algn="ctr" rtl="0">
              <a:spcBef>
                <a:spcPts val="0"/>
              </a:spcBef>
              <a:spcAft>
                <a:spcPts val="0"/>
              </a:spcAft>
              <a:buNone/>
            </a:pPr>
            <a:r>
              <a:rPr lang="en-US"/>
              <a:t>-</a:t>
            </a:r>
            <a:fld id="{00000000-1234-1234-1234-123412341234}" type="slidenum">
              <a:rPr lang="en-US" smtClean="0"/>
              <a:t>‹#›</a:t>
            </a:fld>
            <a:r>
              <a:rPr lang="en-US"/>
              <a:t>-</a:t>
            </a:r>
            <a:endParaRPr sz="1400" dirty="0">
              <a:solidFill>
                <a:srgbClr val="000000"/>
              </a:solidFill>
            </a:endParaRPr>
          </a:p>
        </p:txBody>
      </p:sp>
    </p:spTree>
    <p:extLst>
      <p:ext uri="{BB962C8B-B14F-4D97-AF65-F5344CB8AC3E}">
        <p14:creationId xmlns:p14="http://schemas.microsoft.com/office/powerpoint/2010/main" val="82047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cxnSp>
        <p:nvCxnSpPr>
          <p:cNvPr id="23" name="Google Shape;23;p19"/>
          <p:cNvCxnSpPr/>
          <p:nvPr/>
        </p:nvCxnSpPr>
        <p:spPr>
          <a:xfrm>
            <a:off x="1812925" y="107950"/>
            <a:ext cx="0" cy="862013"/>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19"/>
          <p:cNvCxnSpPr/>
          <p:nvPr/>
        </p:nvCxnSpPr>
        <p:spPr>
          <a:xfrm>
            <a:off x="2743200" y="107950"/>
            <a:ext cx="1588" cy="519113"/>
          </a:xfrm>
          <a:prstGeom prst="straightConnector1">
            <a:avLst/>
          </a:prstGeom>
          <a:noFill/>
          <a:ln w="9525" cap="flat" cmpd="sng">
            <a:solidFill>
              <a:schemeClr val="lt1"/>
            </a:solidFill>
            <a:prstDash val="solid"/>
            <a:round/>
            <a:headEnd type="none" w="med" len="med"/>
            <a:tailEnd type="none" w="med" len="med"/>
          </a:ln>
        </p:spPr>
      </p:cxnSp>
      <p:pic>
        <p:nvPicPr>
          <p:cNvPr id="25" name="Google Shape;25;p19" descr="5011_PPT_BG_EndPage"/>
          <p:cNvPicPr preferRelativeResize="0"/>
          <p:nvPr/>
        </p:nvPicPr>
        <p:blipFill rotWithShape="1">
          <a:blip r:embed="rId2">
            <a:alphaModFix/>
          </a:blip>
          <a:srcRect/>
          <a:stretch/>
        </p:blipFill>
        <p:spPr>
          <a:xfrm>
            <a:off x="-1588" y="0"/>
            <a:ext cx="9145588" cy="6859588"/>
          </a:xfrm>
          <a:prstGeom prst="rect">
            <a:avLst/>
          </a:prstGeom>
          <a:noFill/>
          <a:ln>
            <a:noFill/>
          </a:ln>
        </p:spPr>
      </p:pic>
      <p:cxnSp>
        <p:nvCxnSpPr>
          <p:cNvPr id="26" name="Google Shape;26;p19"/>
          <p:cNvCxnSpPr/>
          <p:nvPr/>
        </p:nvCxnSpPr>
        <p:spPr>
          <a:xfrm>
            <a:off x="1972470" y="493714"/>
            <a:ext cx="1587" cy="1312862"/>
          </a:xfrm>
          <a:prstGeom prst="straightConnector1">
            <a:avLst/>
          </a:prstGeom>
          <a:noFill/>
          <a:ln w="9525" cap="flat" cmpd="sng">
            <a:solidFill>
              <a:schemeClr val="lt1"/>
            </a:solidFill>
            <a:prstDash val="solid"/>
            <a:round/>
            <a:headEnd type="none" w="med" len="med"/>
            <a:tailEnd type="none" w="med" len="med"/>
          </a:ln>
        </p:spPr>
      </p:cxnSp>
      <p:pic>
        <p:nvPicPr>
          <p:cNvPr id="27" name="Google Shape;27;p19" descr="UOM-Rev3D_S_sm"/>
          <p:cNvPicPr preferRelativeResize="0"/>
          <p:nvPr/>
        </p:nvPicPr>
        <p:blipFill rotWithShape="1">
          <a:blip r:embed="rId3">
            <a:alphaModFix/>
          </a:blip>
          <a:srcRect/>
          <a:stretch/>
        </p:blipFill>
        <p:spPr>
          <a:xfrm>
            <a:off x="465137" y="430386"/>
            <a:ext cx="1347788" cy="1366838"/>
          </a:xfrm>
          <a:prstGeom prst="rect">
            <a:avLst/>
          </a:prstGeom>
          <a:noFill/>
          <a:ln>
            <a:noFill/>
          </a:ln>
        </p:spPr>
      </p:pic>
      <p:sp>
        <p:nvSpPr>
          <p:cNvPr id="28" name="Google Shape;28;p19"/>
          <p:cNvSpPr txBox="1">
            <a:spLocks noGrp="1"/>
          </p:cNvSpPr>
          <p:nvPr>
            <p:ph type="ctrTitle"/>
          </p:nvPr>
        </p:nvSpPr>
        <p:spPr>
          <a:xfrm>
            <a:off x="2438400" y="1806576"/>
            <a:ext cx="6400800" cy="13128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subTitle" idx="1"/>
          </p:nvPr>
        </p:nvSpPr>
        <p:spPr>
          <a:xfrm>
            <a:off x="849960" y="4267200"/>
            <a:ext cx="7989240" cy="22860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Clr>
                <a:srgbClr val="00B050"/>
              </a:buClr>
              <a:buSzPts val="2800"/>
              <a:buFont typeface="Arial"/>
              <a:buNone/>
              <a:defRPr b="0">
                <a:solidFill>
                  <a:srgbClr val="00B050"/>
                </a:solidFill>
              </a:defRPr>
            </a:lvl1pPr>
            <a:lvl2pPr lvl="1" algn="l">
              <a:spcBef>
                <a:spcPts val="360"/>
              </a:spcBef>
              <a:spcAft>
                <a:spcPts val="0"/>
              </a:spcAft>
              <a:buClr>
                <a:srgbClr val="002060"/>
              </a:buClr>
              <a:buSzPts val="1800"/>
              <a:buChar char="–"/>
              <a:defRPr/>
            </a:lvl2pPr>
            <a:lvl3pPr lvl="2" algn="l">
              <a:spcBef>
                <a:spcPts val="360"/>
              </a:spcBef>
              <a:spcAft>
                <a:spcPts val="0"/>
              </a:spcAft>
              <a:buClr>
                <a:srgbClr val="00B050"/>
              </a:buClr>
              <a:buSzPts val="1800"/>
              <a:buChar char="•"/>
              <a:defRPr/>
            </a:lvl3pPr>
            <a:lvl4pPr lvl="3" algn="l">
              <a:spcBef>
                <a:spcPts val="360"/>
              </a:spcBef>
              <a:spcAft>
                <a:spcPts val="0"/>
              </a:spcAft>
              <a:buClr>
                <a:srgbClr val="FFC000"/>
              </a:buClr>
              <a:buSzPts val="1800"/>
              <a:buChar char="–"/>
              <a:defRPr/>
            </a:lvl4pPr>
            <a:lvl5pPr lvl="4" algn="l">
              <a:spcBef>
                <a:spcPts val="360"/>
              </a:spcBef>
              <a:spcAft>
                <a:spcPts val="0"/>
              </a:spcAft>
              <a:buClr>
                <a:srgbClr val="C00000"/>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30" name="Google Shape;30;p19"/>
          <p:cNvSpPr txBox="1">
            <a:spLocks noGrp="1"/>
          </p:cNvSpPr>
          <p:nvPr>
            <p:ph type="body" idx="2"/>
          </p:nvPr>
        </p:nvSpPr>
        <p:spPr>
          <a:xfrm>
            <a:off x="849313" y="3581400"/>
            <a:ext cx="7989887" cy="609600"/>
          </a:xfrm>
          <a:prstGeom prst="rect">
            <a:avLst/>
          </a:prstGeom>
          <a:noFill/>
          <a:ln>
            <a:noFill/>
          </a:ln>
        </p:spPr>
        <p:txBody>
          <a:bodyPr spcFirstLastPara="1" wrap="square" lIns="91425" tIns="45700" rIns="91425" bIns="45700" anchor="t" anchorCtr="0">
            <a:noAutofit/>
          </a:bodyPr>
          <a:lstStyle>
            <a:lvl1pPr marL="457200" lvl="0" indent="-228600" algn="ctr">
              <a:spcBef>
                <a:spcPts val="560"/>
              </a:spcBef>
              <a:spcAft>
                <a:spcPts val="0"/>
              </a:spcAft>
              <a:buClr>
                <a:srgbClr val="FFFF00"/>
              </a:buClr>
              <a:buSzPts val="2800"/>
              <a:buFont typeface="Arial"/>
              <a:buNone/>
              <a:defRPr>
                <a:solidFill>
                  <a:srgbClr val="FFFF00"/>
                </a:solidFill>
              </a:defRPr>
            </a:lvl1pPr>
            <a:lvl2pPr marL="914400" lvl="1" indent="-342900" algn="l">
              <a:spcBef>
                <a:spcPts val="360"/>
              </a:spcBef>
              <a:spcAft>
                <a:spcPts val="0"/>
              </a:spcAft>
              <a:buClr>
                <a:srgbClr val="002060"/>
              </a:buClr>
              <a:buSzPts val="1800"/>
              <a:buChar char="–"/>
              <a:defRPr/>
            </a:lvl2pPr>
            <a:lvl3pPr marL="1371600" lvl="2" indent="-342900" algn="l">
              <a:spcBef>
                <a:spcPts val="360"/>
              </a:spcBef>
              <a:spcAft>
                <a:spcPts val="0"/>
              </a:spcAft>
              <a:buClr>
                <a:srgbClr val="00B050"/>
              </a:buClr>
              <a:buSzPts val="1800"/>
              <a:buChar char="•"/>
              <a:defRPr/>
            </a:lvl3pPr>
            <a:lvl4pPr marL="1828800" lvl="3" indent="-342900" algn="l">
              <a:spcBef>
                <a:spcPts val="360"/>
              </a:spcBef>
              <a:spcAft>
                <a:spcPts val="0"/>
              </a:spcAft>
              <a:buClr>
                <a:srgbClr val="FFC000"/>
              </a:buClr>
              <a:buSzPts val="1800"/>
              <a:buChar char="–"/>
              <a:defRPr/>
            </a:lvl4pPr>
            <a:lvl5pPr marL="2286000" lvl="4" indent="-342900" algn="l">
              <a:spcBef>
                <a:spcPts val="360"/>
              </a:spcBef>
              <a:spcAft>
                <a:spcPts val="0"/>
              </a:spcAft>
              <a:buClr>
                <a:srgbClr val="C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8596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Slide Number Placeholder 2"/>
          <p:cNvSpPr>
            <a:spLocks noGrp="1"/>
          </p:cNvSpPr>
          <p:nvPr>
            <p:ph type="sldNum" sz="quarter" idx="10"/>
          </p:nvPr>
        </p:nvSpPr>
        <p:spPr/>
        <p:txBody>
          <a:bodyPr/>
          <a:lstStyle/>
          <a:p>
            <a:r>
              <a:rPr lang="en-AU"/>
              <a:t>-</a:t>
            </a:r>
            <a:fld id="{E714E059-E509-4057-9854-D87D1A2F4F01}" type="slidenum">
              <a:rPr lang="en-AU" smtClean="0"/>
              <a:pPr/>
              <a:t>‹#›</a:t>
            </a:fld>
            <a:r>
              <a:rPr lang="en-AU"/>
              <a:t>-</a:t>
            </a:r>
            <a:endParaRPr lang="en-AU" dirty="0"/>
          </a:p>
        </p:txBody>
      </p:sp>
      <p:sp>
        <p:nvSpPr>
          <p:cNvPr id="5" name="Text Placeholder 4"/>
          <p:cNvSpPr>
            <a:spLocks noGrp="1"/>
          </p:cNvSpPr>
          <p:nvPr>
            <p:ph type="body" sz="quarter" idx="11"/>
          </p:nvPr>
        </p:nvSpPr>
        <p:spPr>
          <a:xfrm>
            <a:off x="76200" y="990600"/>
            <a:ext cx="8991600" cy="53340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304228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117B-7FD8-43F4-80E9-1A26AD9807E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AE35E8D-ADD2-45A3-A136-ADD20386D1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B5DE065-FC2A-4154-90C3-5AECB5E2E557}"/>
              </a:ext>
            </a:extLst>
          </p:cNvPr>
          <p:cNvSpPr>
            <a:spLocks noGrp="1"/>
          </p:cNvSpPr>
          <p:nvPr>
            <p:ph type="dt" sz="half" idx="10"/>
          </p:nvPr>
        </p:nvSpPr>
        <p:spPr/>
        <p:txBody>
          <a:bodyPr/>
          <a:lstStyle/>
          <a:p>
            <a:fld id="{A44DEBB9-745F-4708-9A4D-D29FFAB479C6}" type="datetimeFigureOut">
              <a:rPr lang="en-AU" smtClean="0"/>
              <a:t>28/04/2022</a:t>
            </a:fld>
            <a:endParaRPr lang="en-AU"/>
          </a:p>
        </p:txBody>
      </p:sp>
      <p:sp>
        <p:nvSpPr>
          <p:cNvPr id="5" name="Footer Placeholder 4">
            <a:extLst>
              <a:ext uri="{FF2B5EF4-FFF2-40B4-BE49-F238E27FC236}">
                <a16:creationId xmlns:a16="http://schemas.microsoft.com/office/drawing/2014/main" id="{EE7B409C-08FA-430D-A13E-6FC9B620A17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3FF85B-7D61-4AAA-B143-B7CD4123CCF1}"/>
              </a:ext>
            </a:extLst>
          </p:cNvPr>
          <p:cNvSpPr>
            <a:spLocks noGrp="1"/>
          </p:cNvSpPr>
          <p:nvPr>
            <p:ph type="sldNum" sz="quarter" idx="12"/>
          </p:nvPr>
        </p:nvSpPr>
        <p:spPr/>
        <p:txBody>
          <a:bodyPr/>
          <a:lstStyle/>
          <a:p>
            <a:fld id="{1F5D2FAA-607F-4551-AF33-566561DD8E6F}" type="slidenum">
              <a:rPr lang="en-AU" smtClean="0"/>
              <a:t>‹#›</a:t>
            </a:fld>
            <a:endParaRPr lang="en-AU"/>
          </a:p>
        </p:txBody>
      </p:sp>
    </p:spTree>
    <p:extLst>
      <p:ext uri="{BB962C8B-B14F-4D97-AF65-F5344CB8AC3E}">
        <p14:creationId xmlns:p14="http://schemas.microsoft.com/office/powerpoint/2010/main" val="92249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22"/>
          <p:cNvCxnSpPr/>
          <p:nvPr/>
        </p:nvCxnSpPr>
        <p:spPr>
          <a:xfrm>
            <a:off x="1812925" y="107950"/>
            <a:ext cx="0" cy="862013"/>
          </a:xfrm>
          <a:prstGeom prst="straightConnector1">
            <a:avLst/>
          </a:prstGeom>
          <a:noFill/>
          <a:ln w="9525" cap="flat" cmpd="sng">
            <a:solidFill>
              <a:schemeClr val="lt1"/>
            </a:solidFill>
            <a:prstDash val="solid"/>
            <a:round/>
            <a:headEnd type="none" w="sm" len="sm"/>
            <a:tailEnd type="none" w="sm" len="sm"/>
          </a:ln>
        </p:spPr>
      </p:cxnSp>
      <p:pic>
        <p:nvPicPr>
          <p:cNvPr id="11" name="Google Shape;11;p22" descr="UOM-Rev3D_S_sm"/>
          <p:cNvPicPr preferRelativeResize="0"/>
          <p:nvPr/>
        </p:nvPicPr>
        <p:blipFill rotWithShape="1">
          <a:blip r:embed="rId9">
            <a:alphaModFix/>
          </a:blip>
          <a:srcRect/>
          <a:stretch/>
        </p:blipFill>
        <p:spPr>
          <a:xfrm>
            <a:off x="533400" y="119063"/>
            <a:ext cx="860425" cy="871537"/>
          </a:xfrm>
          <a:prstGeom prst="rect">
            <a:avLst/>
          </a:prstGeom>
          <a:noFill/>
          <a:ln>
            <a:noFill/>
          </a:ln>
        </p:spPr>
      </p:pic>
      <p:sp>
        <p:nvSpPr>
          <p:cNvPr id="12" name="Google Shape;12;p22"/>
          <p:cNvSpPr/>
          <p:nvPr/>
        </p:nvSpPr>
        <p:spPr>
          <a:xfrm>
            <a:off x="0" y="0"/>
            <a:ext cx="9144000" cy="838200"/>
          </a:xfrm>
          <a:prstGeom prst="rect">
            <a:avLst/>
          </a:prstGeom>
          <a:solidFill>
            <a:srgbClr val="0033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cxnSp>
        <p:nvCxnSpPr>
          <p:cNvPr id="13" name="Google Shape;13;p22"/>
          <p:cNvCxnSpPr/>
          <p:nvPr/>
        </p:nvCxnSpPr>
        <p:spPr>
          <a:xfrm>
            <a:off x="2386668" y="159543"/>
            <a:ext cx="1588" cy="519113"/>
          </a:xfrm>
          <a:prstGeom prst="straightConnector1">
            <a:avLst/>
          </a:prstGeom>
          <a:noFill/>
          <a:ln w="9525" cap="flat" cmpd="sng">
            <a:solidFill>
              <a:schemeClr val="lt1"/>
            </a:solidFill>
            <a:prstDash val="solid"/>
            <a:round/>
            <a:headEnd type="none" w="sm" len="sm"/>
            <a:tailEnd type="none" w="sm" len="sm"/>
          </a:ln>
        </p:spPr>
      </p:cxnSp>
      <p:pic>
        <p:nvPicPr>
          <p:cNvPr id="14" name="Google Shape;14;p22" descr="UOM-Rev3D_H_sm"/>
          <p:cNvPicPr preferRelativeResize="0"/>
          <p:nvPr/>
        </p:nvPicPr>
        <p:blipFill rotWithShape="1">
          <a:blip r:embed="rId10">
            <a:alphaModFix/>
          </a:blip>
          <a:srcRect/>
          <a:stretch/>
        </p:blipFill>
        <p:spPr>
          <a:xfrm>
            <a:off x="0" y="107950"/>
            <a:ext cx="2362200" cy="612775"/>
          </a:xfrm>
          <a:prstGeom prst="rect">
            <a:avLst/>
          </a:prstGeom>
          <a:noFill/>
          <a:ln>
            <a:noFill/>
          </a:ln>
        </p:spPr>
      </p:pic>
      <p:cxnSp>
        <p:nvCxnSpPr>
          <p:cNvPr id="15" name="Google Shape;15;p22"/>
          <p:cNvCxnSpPr/>
          <p:nvPr/>
        </p:nvCxnSpPr>
        <p:spPr>
          <a:xfrm>
            <a:off x="0" y="6400800"/>
            <a:ext cx="9144000" cy="0"/>
          </a:xfrm>
          <a:prstGeom prst="straightConnector1">
            <a:avLst/>
          </a:prstGeom>
          <a:noFill/>
          <a:ln w="9525" cap="flat" cmpd="sng">
            <a:solidFill>
              <a:srgbClr val="003368"/>
            </a:solidFill>
            <a:prstDash val="solid"/>
            <a:round/>
            <a:headEnd type="none" w="sm" len="sm"/>
            <a:tailEnd type="none" w="sm" len="sm"/>
          </a:ln>
        </p:spPr>
      </p:cxnSp>
      <p:sp>
        <p:nvSpPr>
          <p:cNvPr id="16" name="Google Shape;16;p22"/>
          <p:cNvSpPr/>
          <p:nvPr/>
        </p:nvSpPr>
        <p:spPr>
          <a:xfrm>
            <a:off x="0" y="838200"/>
            <a:ext cx="9144000" cy="76200"/>
          </a:xfrm>
          <a:prstGeom prst="rect">
            <a:avLst/>
          </a:prstGeom>
          <a:solidFill>
            <a:srgbClr val="759FB8"/>
          </a:solidFill>
          <a:ln>
            <a:noFill/>
          </a:ln>
          <a:effectLst>
            <a:outerShdw algn="ctr" rotWithShape="0">
              <a:srgbClr val="808080">
                <a:alpha val="4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17" name="Google Shape;17;p22"/>
          <p:cNvSpPr txBox="1">
            <a:spLocks noGrp="1"/>
          </p:cNvSpPr>
          <p:nvPr>
            <p:ph type="title"/>
          </p:nvPr>
        </p:nvSpPr>
        <p:spPr>
          <a:xfrm>
            <a:off x="2462213" y="76200"/>
            <a:ext cx="6605587" cy="685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
        <p:nvSpPr>
          <p:cNvPr id="18" name="Google Shape;18;p22"/>
          <p:cNvSpPr txBox="1">
            <a:spLocks noGrp="1"/>
          </p:cNvSpPr>
          <p:nvPr>
            <p:ph type="body" idx="1"/>
          </p:nvPr>
        </p:nvSpPr>
        <p:spPr>
          <a:xfrm>
            <a:off x="76200" y="990600"/>
            <a:ext cx="8991600" cy="5334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68300" algn="l" rtl="0">
              <a:lnSpc>
                <a:spcPct val="100000"/>
              </a:lnSpc>
              <a:spcBef>
                <a:spcPts val="440"/>
              </a:spcBef>
              <a:spcAft>
                <a:spcPts val="0"/>
              </a:spcAft>
              <a:buClr>
                <a:srgbClr val="00B050"/>
              </a:buClr>
              <a:buSzPts val="2200"/>
              <a:buFont typeface="Arial"/>
              <a:buChar char="•"/>
              <a:defRPr sz="2200" b="0" i="0" u="none" strike="noStrike" cap="none">
                <a:solidFill>
                  <a:srgbClr val="00B050"/>
                </a:solidFill>
                <a:latin typeface="Arial"/>
                <a:ea typeface="Arial"/>
                <a:cs typeface="Arial"/>
                <a:sym typeface="Arial"/>
              </a:defRPr>
            </a:lvl3pPr>
            <a:lvl4pPr marL="1828800" marR="0" lvl="3" indent="-355600" algn="l" rtl="0">
              <a:lnSpc>
                <a:spcPct val="100000"/>
              </a:lnSpc>
              <a:spcBef>
                <a:spcPts val="400"/>
              </a:spcBef>
              <a:spcAft>
                <a:spcPts val="0"/>
              </a:spcAft>
              <a:buClr>
                <a:srgbClr val="FFC000"/>
              </a:buClr>
              <a:buSzPts val="2000"/>
              <a:buFont typeface="Arial"/>
              <a:buChar char="–"/>
              <a:defRPr sz="2000" b="0" i="0" u="none" strike="noStrike" cap="none">
                <a:solidFill>
                  <a:srgbClr val="FFC000"/>
                </a:solidFill>
                <a:latin typeface="Arial"/>
                <a:ea typeface="Arial"/>
                <a:cs typeface="Arial"/>
                <a:sym typeface="Arial"/>
              </a:defRPr>
            </a:lvl4pPr>
            <a:lvl5pPr marL="2286000" marR="0" lvl="4" indent="-355600" algn="l" rtl="0">
              <a:lnSpc>
                <a:spcPct val="100000"/>
              </a:lnSpc>
              <a:spcBef>
                <a:spcPts val="400"/>
              </a:spcBef>
              <a:spcAft>
                <a:spcPts val="0"/>
              </a:spcAft>
              <a:buClr>
                <a:srgbClr val="C00000"/>
              </a:buClr>
              <a:buSzPts val="2000"/>
              <a:buFont typeface="Arial"/>
              <a:buChar char="»"/>
              <a:defRPr sz="2000" b="0" i="0" u="none" strike="noStrike" cap="none">
                <a:solidFill>
                  <a:srgbClr val="C0000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Google Shape;19;p22"/>
          <p:cNvSpPr txBox="1"/>
          <p:nvPr/>
        </p:nvSpPr>
        <p:spPr>
          <a:xfrm>
            <a:off x="104316" y="6465956"/>
            <a:ext cx="42370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chemeClr val="lt2"/>
                </a:solidFill>
                <a:latin typeface="Arial"/>
                <a:ea typeface="Arial"/>
                <a:cs typeface="Arial"/>
                <a:sym typeface="Arial"/>
              </a:rPr>
              <a:t>SWEN90009</a:t>
            </a:r>
            <a:endParaRPr sz="1200" b="0" i="1" u="none" strike="noStrike" cap="none" dirty="0">
              <a:solidFill>
                <a:schemeClr val="lt2"/>
              </a:solidFill>
              <a:latin typeface="Arial"/>
              <a:ea typeface="Arial"/>
              <a:cs typeface="Arial"/>
              <a:sym typeface="Arial"/>
            </a:endParaRPr>
          </a:p>
        </p:txBody>
      </p:sp>
      <p:sp>
        <p:nvSpPr>
          <p:cNvPr id="20" name="Google Shape;20;p22"/>
          <p:cNvSpPr txBox="1">
            <a:spLocks noGrp="1"/>
          </p:cNvSpPr>
          <p:nvPr>
            <p:ph type="sldNum" idx="12"/>
          </p:nvPr>
        </p:nvSpPr>
        <p:spPr>
          <a:xfrm>
            <a:off x="3633537" y="6463662"/>
            <a:ext cx="2755232" cy="31538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r>
              <a:rPr lang="en-US" dirty="0"/>
              <a:t>-</a:t>
            </a:r>
            <a:fld id="{00000000-1234-1234-1234-123412341234}" type="slidenum">
              <a:rPr lang="en-US"/>
              <a:t>‹#›</a:t>
            </a:fld>
            <a:r>
              <a:rPr lang="en-US" dirty="0"/>
              <a:t>-</a:t>
            </a:r>
            <a:endParaRPr sz="1400" dirty="0">
              <a:solidFill>
                <a:srgbClr val="000000"/>
              </a:solidFill>
            </a:endParaRPr>
          </a:p>
        </p:txBody>
      </p:sp>
      <p:sp>
        <p:nvSpPr>
          <p:cNvPr id="21" name="Google Shape;21;p22"/>
          <p:cNvSpPr txBox="1"/>
          <p:nvPr/>
        </p:nvSpPr>
        <p:spPr>
          <a:xfrm>
            <a:off x="7149947" y="6485690"/>
            <a:ext cx="1886549" cy="24622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rgbClr val="0070C0"/>
                </a:solidFill>
                <a:latin typeface="Arial"/>
                <a:ea typeface="Arial"/>
                <a:cs typeface="Arial"/>
                <a:sym typeface="Arial"/>
              </a:rPr>
              <a:t>IT ALL STARTS HERE</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www.thailandblog.nl/category/lezersvraag/page/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ctrTitle"/>
          </p:nvPr>
        </p:nvSpPr>
        <p:spPr>
          <a:xfrm>
            <a:off x="1399936" y="791165"/>
            <a:ext cx="6214712" cy="3232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AU" sz="3600" dirty="0"/>
              <a:t>SWEN90009</a:t>
            </a:r>
            <a:br>
              <a:rPr lang="en-AU" sz="3600" dirty="0"/>
            </a:br>
            <a:br>
              <a:rPr lang="en-AU" sz="3600" dirty="0"/>
            </a:br>
            <a:r>
              <a:rPr lang="en-AU" sz="3600" dirty="0"/>
              <a:t>Software Requirements Analysis</a:t>
            </a:r>
            <a:endParaRPr sz="3600" dirty="0"/>
          </a:p>
        </p:txBody>
      </p:sp>
      <p:sp>
        <p:nvSpPr>
          <p:cNvPr id="74" name="Google Shape;74;p1"/>
          <p:cNvSpPr txBox="1"/>
          <p:nvPr/>
        </p:nvSpPr>
        <p:spPr>
          <a:xfrm>
            <a:off x="6015037" y="6071015"/>
            <a:ext cx="2865907" cy="62844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800"/>
              <a:buFont typeface="Arial"/>
              <a:buNone/>
            </a:pPr>
            <a:r>
              <a:rPr lang="en-AU" sz="1800" b="0" i="0" u="none" strike="noStrike" cap="none" dirty="0">
                <a:solidFill>
                  <a:schemeClr val="lt1"/>
                </a:solidFill>
                <a:latin typeface="Arial"/>
                <a:ea typeface="Arial"/>
                <a:cs typeface="Arial"/>
                <a:sym typeface="Arial"/>
              </a:rPr>
              <a:t>2022 - Semester </a:t>
            </a:r>
            <a:r>
              <a:rPr lang="en-AU" sz="1800" dirty="0">
                <a:solidFill>
                  <a:schemeClr val="lt1"/>
                </a:solidFill>
              </a:rPr>
              <a:t>1</a:t>
            </a:r>
            <a:endParaRPr sz="1400" b="0" i="0" u="none" strike="noStrike" cap="none" dirty="0">
              <a:solidFill>
                <a:srgbClr val="000000"/>
              </a:solidFill>
              <a:latin typeface="Arial"/>
              <a:ea typeface="Arial"/>
              <a:cs typeface="Arial"/>
              <a:sym typeface="Arial"/>
            </a:endParaRPr>
          </a:p>
          <a:p>
            <a:pPr marL="0" marR="0" lvl="0" indent="0" algn="r" rtl="0">
              <a:lnSpc>
                <a:spcPct val="100000"/>
              </a:lnSpc>
              <a:spcBef>
                <a:spcPts val="360"/>
              </a:spcBef>
              <a:spcAft>
                <a:spcPts val="0"/>
              </a:spcAft>
              <a:buClr>
                <a:schemeClr val="lt1"/>
              </a:buClr>
              <a:buSzPts val="1800"/>
              <a:buFont typeface="Arial"/>
              <a:buNone/>
            </a:pPr>
            <a:r>
              <a:rPr lang="en-AU" sz="1800" b="0" i="0" u="none" strike="noStrike" cap="none" dirty="0">
                <a:solidFill>
                  <a:schemeClr val="lt1"/>
                </a:solidFill>
                <a:latin typeface="Arial"/>
                <a:ea typeface="Arial"/>
                <a:cs typeface="Arial"/>
                <a:sym typeface="Arial"/>
              </a:rPr>
              <a:t>Tutorial Week 8</a:t>
            </a:r>
            <a:endParaRPr sz="1400" b="0" i="0" u="none" strike="noStrike" cap="none" dirty="0">
              <a:solidFill>
                <a:srgbClr val="000000"/>
              </a:solidFill>
              <a:latin typeface="Arial"/>
              <a:ea typeface="Arial"/>
              <a:cs typeface="Arial"/>
              <a:sym typeface="Arial"/>
            </a:endParaRPr>
          </a:p>
        </p:txBody>
      </p:sp>
      <p:sp>
        <p:nvSpPr>
          <p:cNvPr id="75" name="Google Shape;75;p1"/>
          <p:cNvSpPr txBox="1"/>
          <p:nvPr/>
        </p:nvSpPr>
        <p:spPr>
          <a:xfrm>
            <a:off x="577380" y="6311228"/>
            <a:ext cx="4651845" cy="3968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r>
              <a:rPr lang="en-AU" sz="1800" b="0" i="0" u="none" strike="noStrike" cap="none">
                <a:solidFill>
                  <a:schemeClr val="lt1"/>
                </a:solidFill>
                <a:latin typeface="Arial"/>
                <a:ea typeface="Arial"/>
                <a:cs typeface="Arial"/>
                <a:sym typeface="Arial"/>
              </a:rPr>
              <a:t>Copyright University of Melbourne 2017</a:t>
            </a:r>
            <a:endParaRPr sz="1400" b="0" i="0" u="none" strike="noStrike" cap="none">
              <a:solidFill>
                <a:srgbClr val="000000"/>
              </a:solidFill>
              <a:latin typeface="Arial"/>
              <a:ea typeface="Arial"/>
              <a:cs typeface="Arial"/>
              <a:sym typeface="Arial"/>
            </a:endParaRPr>
          </a:p>
        </p:txBody>
      </p:sp>
      <p:sp>
        <p:nvSpPr>
          <p:cNvPr id="76" name="Google Shape;76;p1"/>
          <p:cNvSpPr txBox="1">
            <a:spLocks noGrp="1"/>
          </p:cNvSpPr>
          <p:nvPr>
            <p:ph type="subTitle" idx="1"/>
          </p:nvPr>
        </p:nvSpPr>
        <p:spPr>
          <a:xfrm>
            <a:off x="1806514" y="4396740"/>
            <a:ext cx="5638799" cy="106885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B050"/>
              </a:buClr>
              <a:buSzPts val="2800"/>
              <a:buFont typeface="Arial"/>
              <a:buNone/>
            </a:pPr>
            <a:r>
              <a:rPr lang="en-AU" dirty="0"/>
              <a:t>Acceptance Test</a:t>
            </a:r>
            <a:endParaRPr dirty="0"/>
          </a:p>
          <a:p>
            <a:pPr marL="0" lvl="0" indent="0" algn="ctr" rtl="0">
              <a:lnSpc>
                <a:spcPct val="100000"/>
              </a:lnSpc>
              <a:spcBef>
                <a:spcPts val="560"/>
              </a:spcBef>
              <a:spcAft>
                <a:spcPts val="0"/>
              </a:spcAft>
              <a:buClr>
                <a:srgbClr val="00B050"/>
              </a:buClr>
              <a:buSzPts val="2800"/>
              <a:buFont typeface="Arial"/>
              <a:buNone/>
            </a:pPr>
            <a:endParaRPr dirty="0"/>
          </a:p>
        </p:txBody>
      </p:sp>
      <p:sp>
        <p:nvSpPr>
          <p:cNvPr id="77" name="Google Shape;77;p1"/>
          <p:cNvSpPr/>
          <p:nvPr/>
        </p:nvSpPr>
        <p:spPr>
          <a:xfrm>
            <a:off x="2029381" y="4130426"/>
            <a:ext cx="169334" cy="1171992"/>
          </a:xfrm>
          <a:prstGeom prst="halfFrame">
            <a:avLst>
              <a:gd name="adj1" fmla="val 33333"/>
              <a:gd name="adj2" fmla="val 33333"/>
            </a:avLst>
          </a:prstGeom>
          <a:solidFill>
            <a:srgbClr val="00B050"/>
          </a:solidFill>
          <a:ln w="9525" cap="flat" cmpd="sng">
            <a:solidFill>
              <a:srgbClr val="88A3A5">
                <a:alpha val="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B050"/>
              </a:solidFill>
              <a:latin typeface="Arial"/>
              <a:ea typeface="Arial"/>
              <a:cs typeface="Arial"/>
              <a:sym typeface="Arial"/>
            </a:endParaRPr>
          </a:p>
        </p:txBody>
      </p:sp>
      <p:sp>
        <p:nvSpPr>
          <p:cNvPr id="78" name="Google Shape;78;p1"/>
          <p:cNvSpPr/>
          <p:nvPr/>
        </p:nvSpPr>
        <p:spPr>
          <a:xfrm rot="10800000">
            <a:off x="7252819" y="4224053"/>
            <a:ext cx="169334" cy="1171992"/>
          </a:xfrm>
          <a:prstGeom prst="halfFrame">
            <a:avLst>
              <a:gd name="adj1" fmla="val 33333"/>
              <a:gd name="adj2" fmla="val 33333"/>
            </a:avLst>
          </a:prstGeom>
          <a:solidFill>
            <a:srgbClr val="00B050"/>
          </a:solidFill>
          <a:ln w="9525" cap="flat" cmpd="sng">
            <a:solidFill>
              <a:srgbClr val="88A3A5">
                <a:alpha val="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B05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EE6028-C0F7-4BB1-8C88-DA05F86B29DF}"/>
              </a:ext>
            </a:extLst>
          </p:cNvPr>
          <p:cNvSpPr txBox="1">
            <a:spLocks/>
          </p:cNvSpPr>
          <p:nvPr/>
        </p:nvSpPr>
        <p:spPr>
          <a:xfrm>
            <a:off x="2557174" y="155979"/>
            <a:ext cx="5386898" cy="685800"/>
          </a:xfrm>
          <a:prstGeom prst="rect">
            <a:avLst/>
          </a:prstGeom>
        </p:spPr>
        <p:txBody>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9pPr>
          </a:lstStyle>
          <a:p>
            <a:r>
              <a:rPr lang="en-AU" kern="0" dirty="0"/>
              <a:t>Acceptance Criteria</a:t>
            </a:r>
          </a:p>
        </p:txBody>
      </p:sp>
      <p:sp>
        <p:nvSpPr>
          <p:cNvPr id="7" name="Text Placeholder 3">
            <a:extLst>
              <a:ext uri="{FF2B5EF4-FFF2-40B4-BE49-F238E27FC236}">
                <a16:creationId xmlns:a16="http://schemas.microsoft.com/office/drawing/2014/main" id="{9498B301-7097-422F-A564-1DE56D30C9AF}"/>
              </a:ext>
            </a:extLst>
          </p:cNvPr>
          <p:cNvSpPr txBox="1">
            <a:spLocks/>
          </p:cNvSpPr>
          <p:nvPr/>
        </p:nvSpPr>
        <p:spPr bwMode="auto">
          <a:xfrm>
            <a:off x="297094" y="1492296"/>
            <a:ext cx="7292539" cy="131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457200" lvl="1" indent="0">
              <a:buNone/>
            </a:pPr>
            <a:r>
              <a:rPr lang="en-US" sz="2000" kern="0" dirty="0">
                <a:solidFill>
                  <a:schemeClr val="tx1"/>
                </a:solidFill>
                <a:latin typeface="Calibri" panose="020F0502020204030204" pitchFamily="34" charset="0"/>
                <a:cs typeface="Calibri" panose="020F0502020204030204" pitchFamily="34" charset="0"/>
              </a:rPr>
              <a:t>Capture Acceptance Criteria for User Stories</a:t>
            </a:r>
          </a:p>
          <a:p>
            <a:pPr marL="914400" lvl="2" indent="0">
              <a:buNone/>
            </a:pPr>
            <a:r>
              <a:rPr lang="en-AU" sz="2000" kern="0" dirty="0">
                <a:solidFill>
                  <a:schemeClr val="tx1"/>
                </a:solidFill>
                <a:latin typeface="Calibri" panose="020F0502020204030204" pitchFamily="34" charset="0"/>
                <a:cs typeface="Calibri" panose="020F0502020204030204" pitchFamily="34" charset="0"/>
              </a:rPr>
              <a:t>Textural format</a:t>
            </a:r>
          </a:p>
          <a:p>
            <a:pPr marL="914400" lvl="2" indent="0">
              <a:buNone/>
            </a:pPr>
            <a:r>
              <a:rPr lang="en-AU" sz="2000" dirty="0">
                <a:solidFill>
                  <a:schemeClr val="tx1"/>
                </a:solidFill>
                <a:latin typeface="Calibri" panose="020F0502020204030204" pitchFamily="34" charset="0"/>
                <a:cs typeface="Calibri" panose="020F0502020204030204" pitchFamily="34" charset="0"/>
              </a:rPr>
              <a:t>Design test early: Test Driven Development</a:t>
            </a:r>
            <a:endParaRPr lang="en-AU" sz="2000" kern="0" dirty="0">
              <a:solidFill>
                <a:schemeClr val="tx1"/>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048B59A5-1AA3-45F1-923C-B34A43D86F42}"/>
              </a:ext>
            </a:extLst>
          </p:cNvPr>
          <p:cNvSpPr/>
          <p:nvPr/>
        </p:nvSpPr>
        <p:spPr>
          <a:xfrm>
            <a:off x="1064165" y="3083293"/>
            <a:ext cx="8079835" cy="1092607"/>
          </a:xfrm>
          <a:prstGeom prst="rect">
            <a:avLst/>
          </a:prstGeom>
          <a:solidFill>
            <a:schemeClr val="bg1"/>
          </a:solidFill>
        </p:spPr>
        <p:txBody>
          <a:bodyPr wrap="square">
            <a:spAutoFit/>
          </a:bodyPr>
          <a:lstStyle/>
          <a:p>
            <a:pPr marL="177800" lvl="1">
              <a:spcBef>
                <a:spcPts val="300"/>
              </a:spcBef>
            </a:pPr>
            <a:r>
              <a:rPr lang="en-US" sz="1800" b="1" dirty="0">
                <a:solidFill>
                  <a:srgbClr val="00B050"/>
                </a:solidFill>
                <a:latin typeface="Calibri" panose="020F0502020204030204" pitchFamily="34" charset="0"/>
                <a:cs typeface="Calibri" panose="020F0502020204030204" pitchFamily="34" charset="0"/>
              </a:rPr>
              <a:t>Given</a:t>
            </a:r>
            <a:r>
              <a:rPr lang="en-US" sz="1800" b="1" dirty="0">
                <a:latin typeface="Calibri" panose="020F0502020204030204" pitchFamily="34" charset="0"/>
                <a:cs typeface="Calibri" panose="020F0502020204030204" pitchFamily="34" charset="0"/>
              </a:rPr>
              <a:t> </a:t>
            </a:r>
            <a:r>
              <a:rPr lang="en-US" sz="2000" kern="0" dirty="0">
                <a:solidFill>
                  <a:schemeClr val="tx1"/>
                </a:solidFill>
                <a:latin typeface="Calibri" panose="020F0502020204030204" pitchFamily="34" charset="0"/>
                <a:ea typeface="+mn-ea"/>
                <a:cs typeface="Calibri" panose="020F0502020204030204" pitchFamily="34" charset="0"/>
              </a:rPr>
              <a:t>&lt;precondition or assumption&gt; </a:t>
            </a:r>
            <a:r>
              <a:rPr lang="en-US" sz="1600" kern="0" dirty="0">
                <a:solidFill>
                  <a:schemeClr val="bg1">
                    <a:lumMod val="50000"/>
                  </a:schemeClr>
                </a:solidFill>
                <a:latin typeface="Calibri" panose="020F0502020204030204" pitchFamily="34" charset="0"/>
                <a:ea typeface="+mn-ea"/>
                <a:cs typeface="Calibri" panose="020F0502020204030204" pitchFamily="34" charset="0"/>
              </a:rPr>
              <a:t>and/or </a:t>
            </a:r>
            <a:r>
              <a:rPr lang="en-US" sz="2000" kern="0" dirty="0">
                <a:solidFill>
                  <a:srgbClr val="002060"/>
                </a:solidFill>
                <a:latin typeface="Calibri" panose="020F0502020204030204" pitchFamily="34" charset="0"/>
                <a:ea typeface="+mn-ea"/>
                <a:cs typeface="Calibri" panose="020F0502020204030204" pitchFamily="34" charset="0"/>
              </a:rPr>
              <a:t>&lt;additional precondition&gt;</a:t>
            </a:r>
            <a:endParaRPr lang="en-US" sz="1800" b="1" dirty="0">
              <a:latin typeface="Calibri" panose="020F0502020204030204" pitchFamily="34" charset="0"/>
              <a:cs typeface="Calibri" panose="020F0502020204030204" pitchFamily="34" charset="0"/>
            </a:endParaRPr>
          </a:p>
          <a:p>
            <a:pPr marL="177800" lvl="1">
              <a:spcBef>
                <a:spcPts val="300"/>
              </a:spcBef>
            </a:pPr>
            <a:r>
              <a:rPr lang="en-US" sz="1800" b="1" dirty="0">
                <a:solidFill>
                  <a:srgbClr val="00B050"/>
                </a:solidFill>
                <a:latin typeface="Calibri" panose="020F0502020204030204" pitchFamily="34" charset="0"/>
                <a:cs typeface="Calibri" panose="020F0502020204030204" pitchFamily="34" charset="0"/>
              </a:rPr>
              <a:t>When </a:t>
            </a:r>
            <a:r>
              <a:rPr lang="en-US" sz="2000" kern="0" dirty="0">
                <a:solidFill>
                  <a:srgbClr val="002060"/>
                </a:solidFill>
                <a:latin typeface="Calibri" panose="020F0502020204030204" pitchFamily="34" charset="0"/>
                <a:ea typeface="+mn-ea"/>
                <a:cs typeface="Calibri" panose="020F0502020204030204" pitchFamily="34" charset="0"/>
              </a:rPr>
              <a:t>&lt;perform an action&gt;</a:t>
            </a:r>
            <a:r>
              <a:rPr lang="en-US" sz="1600" kern="0" dirty="0">
                <a:solidFill>
                  <a:srgbClr val="002060"/>
                </a:solidFill>
                <a:latin typeface="Calibri" panose="020F0502020204030204" pitchFamily="34" charset="0"/>
                <a:ea typeface="+mn-ea"/>
                <a:cs typeface="Calibri" panose="020F0502020204030204" pitchFamily="34" charset="0"/>
              </a:rPr>
              <a:t> </a:t>
            </a:r>
            <a:r>
              <a:rPr lang="en-US" sz="1600" kern="0" dirty="0">
                <a:solidFill>
                  <a:schemeClr val="bg1">
                    <a:lumMod val="50000"/>
                  </a:schemeClr>
                </a:solidFill>
                <a:latin typeface="Calibri" panose="020F0502020204030204" pitchFamily="34" charset="0"/>
                <a:ea typeface="+mn-ea"/>
                <a:cs typeface="Calibri" panose="020F0502020204030204" pitchFamily="34" charset="0"/>
              </a:rPr>
              <a:t>and/or </a:t>
            </a:r>
            <a:r>
              <a:rPr lang="en-US" sz="2000" kern="0" dirty="0">
                <a:solidFill>
                  <a:srgbClr val="002060"/>
                </a:solidFill>
                <a:latin typeface="Calibri" panose="020F0502020204030204" pitchFamily="34" charset="0"/>
                <a:ea typeface="+mn-ea"/>
                <a:cs typeface="Calibri" panose="020F0502020204030204" pitchFamily="34" charset="0"/>
              </a:rPr>
              <a:t>&lt;perform an additional action&gt;</a:t>
            </a:r>
            <a:endParaRPr lang="en-US" sz="1800" b="1" dirty="0">
              <a:latin typeface="Calibri" panose="020F0502020204030204" pitchFamily="34" charset="0"/>
              <a:cs typeface="Calibri" panose="020F0502020204030204" pitchFamily="34" charset="0"/>
            </a:endParaRPr>
          </a:p>
          <a:p>
            <a:pPr marL="177800" lvl="1">
              <a:spcBef>
                <a:spcPts val="300"/>
              </a:spcBef>
            </a:pPr>
            <a:r>
              <a:rPr lang="en-US" sz="1800" b="1" dirty="0">
                <a:solidFill>
                  <a:srgbClr val="00B050"/>
                </a:solidFill>
                <a:latin typeface="Calibri" panose="020F0502020204030204" pitchFamily="34" charset="0"/>
                <a:cs typeface="Calibri" panose="020F0502020204030204" pitchFamily="34" charset="0"/>
              </a:rPr>
              <a:t>Then </a:t>
            </a:r>
            <a:r>
              <a:rPr lang="en-US" sz="2000" kern="0" dirty="0">
                <a:solidFill>
                  <a:srgbClr val="002060"/>
                </a:solidFill>
                <a:latin typeface="Calibri" panose="020F0502020204030204" pitchFamily="34" charset="0"/>
                <a:ea typeface="+mn-ea"/>
                <a:cs typeface="Calibri" panose="020F0502020204030204" pitchFamily="34" charset="0"/>
              </a:rPr>
              <a:t>&lt;this outcome will result&gt; </a:t>
            </a:r>
            <a:r>
              <a:rPr lang="en-US" sz="1600" kern="0" dirty="0">
                <a:solidFill>
                  <a:schemeClr val="bg1">
                    <a:lumMod val="50000"/>
                  </a:schemeClr>
                </a:solidFill>
                <a:latin typeface="Calibri" panose="020F0502020204030204" pitchFamily="34" charset="0"/>
                <a:ea typeface="+mn-ea"/>
                <a:cs typeface="Calibri" panose="020F0502020204030204" pitchFamily="34" charset="0"/>
              </a:rPr>
              <a:t>and/or </a:t>
            </a:r>
            <a:r>
              <a:rPr lang="en-US" sz="2000" kern="0" dirty="0">
                <a:solidFill>
                  <a:srgbClr val="002060"/>
                </a:solidFill>
                <a:latin typeface="Calibri" panose="020F0502020204030204" pitchFamily="34" charset="0"/>
                <a:ea typeface="+mn-ea"/>
                <a:cs typeface="Calibri" panose="020F0502020204030204" pitchFamily="34" charset="0"/>
              </a:rPr>
              <a:t>&lt;an additional outcome&gt;</a:t>
            </a:r>
          </a:p>
        </p:txBody>
      </p:sp>
    </p:spTree>
    <p:extLst>
      <p:ext uri="{BB962C8B-B14F-4D97-AF65-F5344CB8AC3E}">
        <p14:creationId xmlns:p14="http://schemas.microsoft.com/office/powerpoint/2010/main" val="361142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EE6028-C0F7-4BB1-8C88-DA05F86B29DF}"/>
              </a:ext>
            </a:extLst>
          </p:cNvPr>
          <p:cNvSpPr txBox="1">
            <a:spLocks/>
          </p:cNvSpPr>
          <p:nvPr/>
        </p:nvSpPr>
        <p:spPr>
          <a:xfrm>
            <a:off x="2557174" y="155979"/>
            <a:ext cx="5386898" cy="685800"/>
          </a:xfrm>
          <a:prstGeom prst="rect">
            <a:avLst/>
          </a:prstGeom>
        </p:spPr>
        <p:txBody>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9pPr>
          </a:lstStyle>
          <a:p>
            <a:r>
              <a:rPr lang="en-AU" kern="0" dirty="0"/>
              <a:t>Acceptance Test</a:t>
            </a:r>
          </a:p>
        </p:txBody>
      </p:sp>
      <p:sp>
        <p:nvSpPr>
          <p:cNvPr id="7" name="Text Placeholder 3">
            <a:extLst>
              <a:ext uri="{FF2B5EF4-FFF2-40B4-BE49-F238E27FC236}">
                <a16:creationId xmlns:a16="http://schemas.microsoft.com/office/drawing/2014/main" id="{9498B301-7097-422F-A564-1DE56D30C9AF}"/>
              </a:ext>
            </a:extLst>
          </p:cNvPr>
          <p:cNvSpPr txBox="1">
            <a:spLocks/>
          </p:cNvSpPr>
          <p:nvPr/>
        </p:nvSpPr>
        <p:spPr bwMode="auto">
          <a:xfrm>
            <a:off x="384807" y="1469228"/>
            <a:ext cx="7792859" cy="38159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rgbClr val="002060"/>
                </a:solidFill>
                <a:latin typeface="+mn-lt"/>
                <a:ea typeface="+mn-ea"/>
              </a:defRPr>
            </a:lvl2pPr>
            <a:lvl3pPr marL="1143000" indent="-228600" algn="l" rtl="0" eaLnBrk="1" fontAlgn="base" hangingPunct="1">
              <a:spcBef>
                <a:spcPct val="20000"/>
              </a:spcBef>
              <a:spcAft>
                <a:spcPct val="0"/>
              </a:spcAft>
              <a:buChar char="•"/>
              <a:defRPr sz="2200">
                <a:solidFill>
                  <a:srgbClr val="00B050"/>
                </a:solidFill>
                <a:latin typeface="+mn-lt"/>
                <a:ea typeface="+mn-ea"/>
              </a:defRPr>
            </a:lvl3pPr>
            <a:lvl4pPr marL="1600200" indent="-228600" algn="l" rtl="0" eaLnBrk="1" fontAlgn="base" hangingPunct="1">
              <a:spcBef>
                <a:spcPct val="20000"/>
              </a:spcBef>
              <a:spcAft>
                <a:spcPct val="0"/>
              </a:spcAft>
              <a:buChar char="–"/>
              <a:defRPr sz="2000">
                <a:solidFill>
                  <a:srgbClr val="FFC000"/>
                </a:solidFill>
                <a:latin typeface="+mn-lt"/>
                <a:ea typeface="+mn-ea"/>
              </a:defRPr>
            </a:lvl4pPr>
            <a:lvl5pPr marL="2057400" indent="-228600" algn="l" rtl="0" eaLnBrk="1" fontAlgn="base" hangingPunct="1">
              <a:spcBef>
                <a:spcPct val="20000"/>
              </a:spcBef>
              <a:spcAft>
                <a:spcPct val="0"/>
              </a:spcAft>
              <a:buChar char="»"/>
              <a:defRPr sz="2000">
                <a:solidFill>
                  <a:srgbClr val="C0000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914400" lvl="2" indent="0">
              <a:buNone/>
            </a:pPr>
            <a:endParaRPr lang="en-US" sz="1800" kern="0" dirty="0"/>
          </a:p>
          <a:p>
            <a:pPr lvl="1"/>
            <a:r>
              <a:rPr lang="en-US" sz="2000" kern="0" dirty="0">
                <a:latin typeface="Calibri" panose="020F0502020204030204" pitchFamily="34" charset="0"/>
                <a:cs typeface="Calibri" panose="020F0502020204030204" pitchFamily="34" charset="0"/>
              </a:rPr>
              <a:t>For each Acceptance Criteria</a:t>
            </a:r>
            <a:r>
              <a:rPr lang="en-US" sz="2000" kern="0" dirty="0">
                <a:solidFill>
                  <a:schemeClr val="tx1"/>
                </a:solidFill>
                <a:latin typeface="Calibri" panose="020F0502020204030204" pitchFamily="34" charset="0"/>
                <a:cs typeface="Calibri" panose="020F0502020204030204" pitchFamily="34" charset="0"/>
              </a:rPr>
              <a:t> write </a:t>
            </a:r>
            <a:r>
              <a:rPr lang="en-US" sz="2000" b="1" kern="0" dirty="0">
                <a:solidFill>
                  <a:srgbClr val="0070C0"/>
                </a:solidFill>
                <a:latin typeface="Calibri" panose="020F0502020204030204" pitchFamily="34" charset="0"/>
                <a:cs typeface="Calibri" panose="020F0502020204030204" pitchFamily="34" charset="0"/>
              </a:rPr>
              <a:t>Acceptance Test(s)</a:t>
            </a:r>
          </a:p>
          <a:p>
            <a:pPr lvl="1"/>
            <a:endParaRPr lang="en-US" sz="2000" kern="0" dirty="0">
              <a:latin typeface="Calibri" panose="020F0502020204030204" pitchFamily="34" charset="0"/>
              <a:cs typeface="Calibri" panose="020F0502020204030204" pitchFamily="34" charset="0"/>
            </a:endParaRPr>
          </a:p>
          <a:p>
            <a:pPr lvl="2"/>
            <a:r>
              <a:rPr lang="en-US" sz="1800" kern="0" dirty="0">
                <a:latin typeface="Calibri" panose="020F0502020204030204" pitchFamily="34" charset="0"/>
                <a:cs typeface="Calibri" panose="020F0502020204030204" pitchFamily="34" charset="0"/>
              </a:rPr>
              <a:t>Consider typical scenarios, (happy path)</a:t>
            </a:r>
          </a:p>
          <a:p>
            <a:pPr lvl="2"/>
            <a:r>
              <a:rPr lang="en-US" sz="1800" kern="0" dirty="0">
                <a:latin typeface="Calibri" panose="020F0502020204030204" pitchFamily="34" charset="0"/>
                <a:cs typeface="Calibri" panose="020F0502020204030204" pitchFamily="34" charset="0"/>
              </a:rPr>
              <a:t>Consider boundary and fail scenarios</a:t>
            </a:r>
          </a:p>
          <a:p>
            <a:pPr lvl="2"/>
            <a:r>
              <a:rPr lang="en-US" sz="1800" kern="0" dirty="0">
                <a:latin typeface="Calibri" panose="020F0502020204030204" pitchFamily="34" charset="0"/>
                <a:cs typeface="Calibri" panose="020F0502020204030204" pitchFamily="34" charset="0"/>
              </a:rPr>
              <a:t>Choose any UAT template, </a:t>
            </a:r>
            <a:r>
              <a:rPr lang="en-US" sz="1400" kern="0" dirty="0">
                <a:latin typeface="Calibri" panose="020F0502020204030204" pitchFamily="34" charset="0"/>
                <a:cs typeface="Calibri" panose="020F0502020204030204" pitchFamily="34" charset="0"/>
              </a:rPr>
              <a:t>(consider the lecture examples)</a:t>
            </a:r>
          </a:p>
          <a:p>
            <a:pPr marL="914400" lvl="2" indent="0">
              <a:buNone/>
            </a:pPr>
            <a:endParaRPr lang="en-US" sz="1400" kern="0" dirty="0">
              <a:latin typeface="Calibri" panose="020F0502020204030204" pitchFamily="34" charset="0"/>
              <a:cs typeface="Calibri" panose="020F0502020204030204" pitchFamily="34" charset="0"/>
            </a:endParaRPr>
          </a:p>
          <a:p>
            <a:pPr lvl="2"/>
            <a:r>
              <a:rPr lang="en-US" sz="1800" kern="0" dirty="0">
                <a:latin typeface="Calibri" panose="020F0502020204030204" pitchFamily="34" charset="0"/>
                <a:cs typeface="Calibri" panose="020F0502020204030204" pitchFamily="34" charset="0"/>
              </a:rPr>
              <a:t>Give expected input data</a:t>
            </a:r>
          </a:p>
          <a:p>
            <a:pPr lvl="2"/>
            <a:r>
              <a:rPr lang="en-US" sz="1800" kern="0" dirty="0">
                <a:latin typeface="Calibri" panose="020F0502020204030204" pitchFamily="34" charset="0"/>
                <a:cs typeface="Calibri" panose="020F0502020204030204" pitchFamily="34" charset="0"/>
              </a:rPr>
              <a:t>Document expected output</a:t>
            </a:r>
          </a:p>
          <a:p>
            <a:pPr lvl="2"/>
            <a:endParaRPr lang="en-US" sz="1800" kern="0" dirty="0">
              <a:latin typeface="Calibri" panose="020F0502020204030204" pitchFamily="34" charset="0"/>
              <a:cs typeface="Calibri" panose="020F0502020204030204" pitchFamily="34" charset="0"/>
            </a:endParaRPr>
          </a:p>
          <a:p>
            <a:pPr lvl="2"/>
            <a:r>
              <a:rPr lang="en-US" sz="1800" kern="0" dirty="0">
                <a:latin typeface="Calibri" panose="020F0502020204030204" pitchFamily="34" charset="0"/>
                <a:cs typeface="Calibri" panose="020F0502020204030204" pitchFamily="34" charset="0"/>
              </a:rPr>
              <a:t>Ask the client to confirm the scenario is working as expected</a:t>
            </a:r>
            <a:endParaRPr lang="en-AU" sz="1800" kern="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3E99BDE0-BC5B-48B8-85D0-75F95CC7DD73}"/>
              </a:ext>
            </a:extLst>
          </p:cNvPr>
          <p:cNvSpPr/>
          <p:nvPr/>
        </p:nvSpPr>
        <p:spPr>
          <a:xfrm>
            <a:off x="745795" y="5659084"/>
            <a:ext cx="6968303" cy="400110"/>
          </a:xfrm>
          <a:prstGeom prst="rect">
            <a:avLst/>
          </a:prstGeom>
        </p:spPr>
        <p:txBody>
          <a:bodyPr wrap="square">
            <a:spAutoFit/>
          </a:bodyPr>
          <a:lstStyle/>
          <a:p>
            <a:pPr>
              <a:tabLst>
                <a:tab pos="0" algn="l"/>
              </a:tabLst>
            </a:pPr>
            <a:r>
              <a:rPr lang="en-US" sz="2000" kern="0" dirty="0">
                <a:solidFill>
                  <a:srgbClr val="002060"/>
                </a:solidFill>
                <a:latin typeface="Arial"/>
                <a:ea typeface="ＭＳ Ｐゴシック"/>
              </a:rPr>
              <a:t>	</a:t>
            </a:r>
            <a:r>
              <a:rPr lang="en-US" sz="2000" kern="0" dirty="0">
                <a:solidFill>
                  <a:srgbClr val="002060"/>
                </a:solidFill>
                <a:latin typeface="Calibri" panose="020F0502020204030204" pitchFamily="34" charset="0"/>
                <a:ea typeface="ＭＳ Ｐゴシック"/>
                <a:cs typeface="Calibri" panose="020F0502020204030204" pitchFamily="34" charset="0"/>
              </a:rPr>
              <a:t>Does the prototype support the business user scenario?</a:t>
            </a:r>
            <a:endParaRPr lang="en-AU" sz="2000" kern="0" dirty="0">
              <a:solidFill>
                <a:srgbClr val="002060"/>
              </a:solidFill>
              <a:latin typeface="Calibri" panose="020F0502020204030204" pitchFamily="34" charset="0"/>
              <a:ea typeface="ＭＳ Ｐゴシック"/>
              <a:cs typeface="Calibri" panose="020F0502020204030204" pitchFamily="34" charset="0"/>
            </a:endParaRPr>
          </a:p>
        </p:txBody>
      </p:sp>
    </p:spTree>
    <p:extLst>
      <p:ext uri="{BB962C8B-B14F-4D97-AF65-F5344CB8AC3E}">
        <p14:creationId xmlns:p14="http://schemas.microsoft.com/office/powerpoint/2010/main" val="334840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FC6E-D472-44E2-BFDB-78E263FB749C}"/>
              </a:ext>
            </a:extLst>
          </p:cNvPr>
          <p:cNvSpPr>
            <a:spLocks noGrp="1"/>
          </p:cNvSpPr>
          <p:nvPr>
            <p:ph type="title"/>
          </p:nvPr>
        </p:nvSpPr>
        <p:spPr/>
        <p:txBody>
          <a:bodyPr/>
          <a:lstStyle/>
          <a:p>
            <a:r>
              <a:rPr lang="en-US" dirty="0"/>
              <a:t>Different forms of specifications</a:t>
            </a:r>
            <a:endParaRPr lang="en-AU" dirty="0"/>
          </a:p>
        </p:txBody>
      </p:sp>
      <p:sp>
        <p:nvSpPr>
          <p:cNvPr id="3" name="Slide Number Placeholder 2">
            <a:extLst>
              <a:ext uri="{FF2B5EF4-FFF2-40B4-BE49-F238E27FC236}">
                <a16:creationId xmlns:a16="http://schemas.microsoft.com/office/drawing/2014/main" id="{9191A17D-24B8-4304-902D-4BE1B2D2B366}"/>
              </a:ext>
            </a:extLst>
          </p:cNvPr>
          <p:cNvSpPr>
            <a:spLocks noGrp="1"/>
          </p:cNvSpPr>
          <p:nvPr>
            <p:ph type="sldNum" sz="quarter" idx="10"/>
          </p:nvPr>
        </p:nvSpPr>
        <p:spPr/>
        <p:txBody>
          <a:bodyPr/>
          <a:lstStyle/>
          <a:p>
            <a:r>
              <a:rPr lang="en-AU"/>
              <a:t>-</a:t>
            </a:r>
            <a:fld id="{E714E059-E509-4057-9854-D87D1A2F4F01}" type="slidenum">
              <a:rPr lang="en-AU" smtClean="0"/>
              <a:pPr/>
              <a:t>12</a:t>
            </a:fld>
            <a:r>
              <a:rPr lang="en-AU"/>
              <a:t>-</a:t>
            </a:r>
            <a:endParaRPr lang="en-AU" dirty="0"/>
          </a:p>
        </p:txBody>
      </p:sp>
      <p:sp>
        <p:nvSpPr>
          <p:cNvPr id="4" name="Text Placeholder 3">
            <a:extLst>
              <a:ext uri="{FF2B5EF4-FFF2-40B4-BE49-F238E27FC236}">
                <a16:creationId xmlns:a16="http://schemas.microsoft.com/office/drawing/2014/main" id="{6971EED9-7661-453C-80F6-890D41BC3309}"/>
              </a:ext>
            </a:extLst>
          </p:cNvPr>
          <p:cNvSpPr>
            <a:spLocks noGrp="1"/>
          </p:cNvSpPr>
          <p:nvPr>
            <p:ph type="body" sz="quarter" idx="11"/>
          </p:nvPr>
        </p:nvSpPr>
        <p:spPr/>
        <p:txBody>
          <a:bodyPr/>
          <a:lstStyle/>
          <a:p>
            <a:endParaRPr lang="en-AU"/>
          </a:p>
        </p:txBody>
      </p:sp>
      <p:pic>
        <p:nvPicPr>
          <p:cNvPr id="7" name="Picture 6">
            <a:extLst>
              <a:ext uri="{FF2B5EF4-FFF2-40B4-BE49-F238E27FC236}">
                <a16:creationId xmlns:a16="http://schemas.microsoft.com/office/drawing/2014/main" id="{098C422F-E54D-4696-80FF-1C4D4A0EEDF1}"/>
              </a:ext>
            </a:extLst>
          </p:cNvPr>
          <p:cNvPicPr>
            <a:picLocks noChangeAspect="1"/>
          </p:cNvPicPr>
          <p:nvPr/>
        </p:nvPicPr>
        <p:blipFill>
          <a:blip r:embed="rId2"/>
          <a:stretch>
            <a:fillRect/>
          </a:stretch>
        </p:blipFill>
        <p:spPr>
          <a:xfrm>
            <a:off x="967563" y="1502882"/>
            <a:ext cx="7559748" cy="4473694"/>
          </a:xfrm>
          <a:prstGeom prst="rect">
            <a:avLst/>
          </a:prstGeom>
        </p:spPr>
      </p:pic>
      <p:sp>
        <p:nvSpPr>
          <p:cNvPr id="6" name="Rectangle: Rounded Corners 5">
            <a:extLst>
              <a:ext uri="{FF2B5EF4-FFF2-40B4-BE49-F238E27FC236}">
                <a16:creationId xmlns:a16="http://schemas.microsoft.com/office/drawing/2014/main" id="{7C7F97EF-CC7F-4380-B6CD-E5B7F151C182}"/>
              </a:ext>
            </a:extLst>
          </p:cNvPr>
          <p:cNvSpPr/>
          <p:nvPr/>
        </p:nvSpPr>
        <p:spPr>
          <a:xfrm>
            <a:off x="76200" y="1000348"/>
            <a:ext cx="8991600" cy="492786"/>
          </a:xfrm>
          <a:prstGeom prst="roundRect">
            <a:avLst/>
          </a:prstGeom>
          <a:solidFill>
            <a:schemeClr val="tx2">
              <a:lumMod val="50000"/>
              <a:lumOff val="50000"/>
            </a:schemeClr>
          </a:solidFill>
          <a:ln w="1905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Tw Cen MT" panose="020B0602020104020603"/>
                <a:ea typeface="+mn-ea"/>
              </a:rPr>
              <a:t>Source: Note page</a:t>
            </a:r>
            <a:r>
              <a:rPr kumimoji="0" lang="en-US" sz="1500" b="0" i="0" u="none" strike="noStrike" kern="0" cap="none" spc="0" normalizeH="0" noProof="0" dirty="0">
                <a:ln>
                  <a:noFill/>
                </a:ln>
                <a:solidFill>
                  <a:prstClr val="white"/>
                </a:solidFill>
                <a:effectLst/>
                <a:uLnTx/>
                <a:uFillTx/>
                <a:latin typeface="Tw Cen MT" panose="020B0602020104020603"/>
                <a:ea typeface="+mn-ea"/>
              </a:rPr>
              <a:t> 9</a:t>
            </a:r>
            <a:r>
              <a:rPr kumimoji="0" lang="en-US" sz="1500" b="0" i="0" u="none" strike="noStrike" kern="0" cap="none" spc="0" normalizeH="0" baseline="0" noProof="0" dirty="0">
                <a:ln>
                  <a:noFill/>
                </a:ln>
                <a:solidFill>
                  <a:prstClr val="white"/>
                </a:solidFill>
                <a:effectLst/>
                <a:uLnTx/>
                <a:uFillTx/>
                <a:latin typeface="Tw Cen MT" panose="020B0602020104020603"/>
                <a:ea typeface="+mn-ea"/>
              </a:rPr>
              <a:t> of </a:t>
            </a:r>
            <a:r>
              <a:rPr lang="en-US" sz="1500" kern="0" dirty="0">
                <a:solidFill>
                  <a:prstClr val="white"/>
                </a:solidFill>
                <a:latin typeface="Tw Cen MT" panose="020B0602020104020603"/>
                <a:ea typeface="+mn-ea"/>
              </a:rPr>
              <a:t>Elaboration (Personas), &amp; page 17 of Specification (User Stories and Scenarios)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Tw Cen MT" panose="020B0602020104020603"/>
                <a:ea typeface="+mn-ea"/>
              </a:rPr>
              <a:t>by Dr Winn Chow </a:t>
            </a:r>
            <a:endParaRPr kumimoji="0" lang="en-AU" sz="1500" b="0" i="0" u="none" strike="noStrike" kern="0" cap="none" spc="0" normalizeH="0" baseline="0" noProof="0" dirty="0">
              <a:ln>
                <a:noFill/>
              </a:ln>
              <a:solidFill>
                <a:prstClr val="white"/>
              </a:solidFill>
              <a:effectLst/>
              <a:uLnTx/>
              <a:uFillTx/>
              <a:latin typeface="Tw Cen MT" panose="020B0602020104020603"/>
              <a:ea typeface="+mn-ea"/>
            </a:endParaRPr>
          </a:p>
        </p:txBody>
      </p:sp>
    </p:spTree>
    <p:extLst>
      <p:ext uri="{BB962C8B-B14F-4D97-AF65-F5344CB8AC3E}">
        <p14:creationId xmlns:p14="http://schemas.microsoft.com/office/powerpoint/2010/main" val="388292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EE6028-C0F7-4BB1-8C88-DA05F86B29DF}"/>
              </a:ext>
            </a:extLst>
          </p:cNvPr>
          <p:cNvSpPr txBox="1">
            <a:spLocks/>
          </p:cNvSpPr>
          <p:nvPr/>
        </p:nvSpPr>
        <p:spPr>
          <a:xfrm>
            <a:off x="2557174" y="155979"/>
            <a:ext cx="5386898" cy="685800"/>
          </a:xfrm>
          <a:prstGeom prst="rect">
            <a:avLst/>
          </a:prstGeom>
        </p:spPr>
        <p:txBody>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9pPr>
          </a:lstStyle>
          <a:p>
            <a:pPr algn="ctr"/>
            <a:r>
              <a:rPr lang="en-AU" kern="0" dirty="0"/>
              <a:t>Test Workflow</a:t>
            </a:r>
          </a:p>
        </p:txBody>
      </p:sp>
      <p:pic>
        <p:nvPicPr>
          <p:cNvPr id="3" name="Picture 2">
            <a:extLst>
              <a:ext uri="{FF2B5EF4-FFF2-40B4-BE49-F238E27FC236}">
                <a16:creationId xmlns:a16="http://schemas.microsoft.com/office/drawing/2014/main" id="{58010678-8915-4EAF-8D48-78D00BFFC82D}"/>
              </a:ext>
            </a:extLst>
          </p:cNvPr>
          <p:cNvPicPr>
            <a:picLocks noChangeAspect="1"/>
          </p:cNvPicPr>
          <p:nvPr/>
        </p:nvPicPr>
        <p:blipFill>
          <a:blip r:embed="rId2"/>
          <a:stretch>
            <a:fillRect/>
          </a:stretch>
        </p:blipFill>
        <p:spPr>
          <a:xfrm>
            <a:off x="265859" y="1054526"/>
            <a:ext cx="7163641" cy="3375303"/>
          </a:xfrm>
          <a:prstGeom prst="rect">
            <a:avLst/>
          </a:prstGeom>
        </p:spPr>
      </p:pic>
      <p:sp>
        <p:nvSpPr>
          <p:cNvPr id="11" name="TextBox 10">
            <a:extLst>
              <a:ext uri="{FF2B5EF4-FFF2-40B4-BE49-F238E27FC236}">
                <a16:creationId xmlns:a16="http://schemas.microsoft.com/office/drawing/2014/main" id="{C44793B0-9169-4D71-BEAA-E0FB07F7F9F4}"/>
              </a:ext>
            </a:extLst>
          </p:cNvPr>
          <p:cNvSpPr txBox="1"/>
          <p:nvPr/>
        </p:nvSpPr>
        <p:spPr>
          <a:xfrm>
            <a:off x="54210" y="2388234"/>
            <a:ext cx="1515817" cy="707886"/>
          </a:xfrm>
          <a:prstGeom prst="rect">
            <a:avLst/>
          </a:prstGeom>
          <a:solidFill>
            <a:schemeClr val="bg1"/>
          </a:solidFill>
        </p:spPr>
        <p:txBody>
          <a:bodyPr wrap="square" rtlCol="0">
            <a:spAutoFit/>
          </a:bodyPr>
          <a:lstStyle/>
          <a:p>
            <a:endParaRPr lang="en-AU" sz="4000" dirty="0"/>
          </a:p>
        </p:txBody>
      </p:sp>
      <p:pic>
        <p:nvPicPr>
          <p:cNvPr id="6" name="Picture 5">
            <a:extLst>
              <a:ext uri="{FF2B5EF4-FFF2-40B4-BE49-F238E27FC236}">
                <a16:creationId xmlns:a16="http://schemas.microsoft.com/office/drawing/2014/main" id="{8A173150-746D-4FDA-8631-BE4835A22DB5}"/>
              </a:ext>
            </a:extLst>
          </p:cNvPr>
          <p:cNvPicPr>
            <a:picLocks noChangeAspect="1"/>
          </p:cNvPicPr>
          <p:nvPr/>
        </p:nvPicPr>
        <p:blipFill rotWithShape="1">
          <a:blip r:embed="rId3"/>
          <a:srcRect l="16108" t="9714" r="13557" b="29721"/>
          <a:stretch/>
        </p:blipFill>
        <p:spPr>
          <a:xfrm>
            <a:off x="5124322" y="4339564"/>
            <a:ext cx="4019678" cy="1730609"/>
          </a:xfrm>
          <a:prstGeom prst="rect">
            <a:avLst/>
          </a:prstGeom>
        </p:spPr>
      </p:pic>
      <p:sp>
        <p:nvSpPr>
          <p:cNvPr id="7" name="TextBox 6">
            <a:extLst>
              <a:ext uri="{FF2B5EF4-FFF2-40B4-BE49-F238E27FC236}">
                <a16:creationId xmlns:a16="http://schemas.microsoft.com/office/drawing/2014/main" id="{55676E5E-0FAA-4F34-8FF2-918951D7B5D9}"/>
              </a:ext>
            </a:extLst>
          </p:cNvPr>
          <p:cNvSpPr txBox="1"/>
          <p:nvPr/>
        </p:nvSpPr>
        <p:spPr>
          <a:xfrm>
            <a:off x="5711421" y="2699220"/>
            <a:ext cx="1718079" cy="707886"/>
          </a:xfrm>
          <a:prstGeom prst="rect">
            <a:avLst/>
          </a:prstGeom>
          <a:solidFill>
            <a:schemeClr val="bg1"/>
          </a:solidFill>
        </p:spPr>
        <p:txBody>
          <a:bodyPr wrap="square" rtlCol="0">
            <a:spAutoFit/>
          </a:bodyPr>
          <a:lstStyle/>
          <a:p>
            <a:endParaRPr lang="en-AU" sz="4000" dirty="0"/>
          </a:p>
        </p:txBody>
      </p:sp>
    </p:spTree>
    <p:extLst>
      <p:ext uri="{BB962C8B-B14F-4D97-AF65-F5344CB8AC3E}">
        <p14:creationId xmlns:p14="http://schemas.microsoft.com/office/powerpoint/2010/main" val="385562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082B3B-634B-4196-84F6-CEECC94F8BFD}"/>
              </a:ext>
            </a:extLst>
          </p:cNvPr>
          <p:cNvSpPr>
            <a:spLocks noGrp="1"/>
          </p:cNvSpPr>
          <p:nvPr>
            <p:ph type="sldNum" sz="quarter" idx="12"/>
          </p:nvPr>
        </p:nvSpPr>
        <p:spPr/>
        <p:txBody>
          <a:bodyPr/>
          <a:lstStyle/>
          <a:p>
            <a:fld id="{1F5D2FAA-607F-4551-AF33-566561DD8E6F}" type="slidenum">
              <a:rPr lang="en-AU" smtClean="0"/>
              <a:t>14</a:t>
            </a:fld>
            <a:endParaRPr lang="en-AU"/>
          </a:p>
        </p:txBody>
      </p:sp>
      <p:sp>
        <p:nvSpPr>
          <p:cNvPr id="5" name="Rectangle 2">
            <a:extLst>
              <a:ext uri="{FF2B5EF4-FFF2-40B4-BE49-F238E27FC236}">
                <a16:creationId xmlns:a16="http://schemas.microsoft.com/office/drawing/2014/main" id="{3522AF9F-FF94-4AF6-AC5B-CB925A836C64}"/>
              </a:ext>
            </a:extLst>
          </p:cNvPr>
          <p:cNvSpPr>
            <a:spLocks noChangeArrowheads="1"/>
          </p:cNvSpPr>
          <p:nvPr/>
        </p:nvSpPr>
        <p:spPr bwMode="auto">
          <a:xfrm>
            <a:off x="104662" y="901593"/>
            <a:ext cx="8229600" cy="2725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indent="0">
              <a:lnSpc>
                <a:spcPct val="107000"/>
              </a:lnSpc>
              <a:spcBef>
                <a:spcPts val="0"/>
              </a:spcBef>
              <a:spcAft>
                <a:spcPts val="800"/>
              </a:spcAft>
            </a:pPr>
            <a:r>
              <a:rPr lang="en-AU"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Acceptance Criteria </a:t>
            </a:r>
            <a:r>
              <a:rPr lang="en-AU" sz="1600" dirty="0">
                <a:effectLst/>
                <a:latin typeface="Calibri" panose="020F0502020204030204" pitchFamily="34" charset="0"/>
                <a:ea typeface="Calibri" panose="020F0502020204030204" pitchFamily="34" charset="0"/>
                <a:cs typeface="Times New Roman" panose="02020603050405020304" pitchFamily="18" charset="0"/>
              </a:rPr>
              <a:t>tasks to be performed:</a:t>
            </a:r>
          </a:p>
          <a:p>
            <a:pPr marL="228600" marR="0" indent="1588">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1. </a:t>
            </a:r>
            <a:r>
              <a:rPr lang="en-AU" sz="1600" dirty="0">
                <a:solidFill>
                  <a:srgbClr val="24292F"/>
                </a:solidFill>
                <a:effectLst/>
                <a:latin typeface="Calibri" panose="020F0502020204030204" pitchFamily="34" charset="0"/>
                <a:ea typeface="Times New Roman" panose="02020603050405020304" pitchFamily="18" charset="0"/>
                <a:cs typeface="Calibri" panose="020F0502020204030204" pitchFamily="34" charset="0"/>
              </a:rPr>
              <a:t> Your team chooses one or two high priority user stories.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400050" marR="0" indent="-171450">
              <a:lnSpc>
                <a:spcPct val="107000"/>
              </a:lnSpc>
              <a:spcBef>
                <a:spcPts val="0"/>
              </a:spcBef>
              <a:spcAft>
                <a:spcPts val="0"/>
              </a:spcAft>
              <a:tabLst>
                <a:tab pos="685800" algn="l"/>
              </a:tabLst>
            </a:pPr>
            <a:r>
              <a:rPr lang="en-AU" sz="1600" dirty="0">
                <a:effectLst/>
                <a:latin typeface="Calibri" panose="020F0502020204030204" pitchFamily="34" charset="0"/>
                <a:ea typeface="Calibri" panose="020F0502020204030204" pitchFamily="34" charset="0"/>
                <a:cs typeface="Times New Roman" panose="02020603050405020304" pitchFamily="18" charset="0"/>
              </a:rPr>
              <a:t>2.	During workshop, each student chooses one of the user stories and writes its Acceptance Criteria.</a:t>
            </a:r>
          </a:p>
          <a:p>
            <a:pPr marL="228600" marR="0" indent="1588">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3. Following the lecture template: </a:t>
            </a:r>
          </a:p>
          <a:p>
            <a:pPr marL="228600" marR="0" indent="457200">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“Given [condition], When [something happens], Then [result]” </a:t>
            </a:r>
          </a:p>
          <a:p>
            <a:pPr marL="228600" marR="0" indent="1588">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5. Share your Acceptance Criteria with your team.</a:t>
            </a:r>
          </a:p>
          <a:p>
            <a:pPr marL="228600" marR="0" indent="1588">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6. Each student reviews another team member’s Acceptance Criteria.</a:t>
            </a:r>
          </a:p>
          <a:p>
            <a:pPr marL="228600" marR="0" indent="1588">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7. Provide feedback.</a:t>
            </a:r>
          </a:p>
          <a:p>
            <a:pPr marL="228600" marR="0" indent="1588">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8. Review/rework your own Acceptance Criteria after receiving feedback.</a:t>
            </a:r>
          </a:p>
        </p:txBody>
      </p:sp>
      <p:sp>
        <p:nvSpPr>
          <p:cNvPr id="6" name="Rectangle 3">
            <a:extLst>
              <a:ext uri="{FF2B5EF4-FFF2-40B4-BE49-F238E27FC236}">
                <a16:creationId xmlns:a16="http://schemas.microsoft.com/office/drawing/2014/main" id="{8FB721CF-AFC9-4593-B619-CED4204C53C6}"/>
              </a:ext>
            </a:extLst>
          </p:cNvPr>
          <p:cNvSpPr>
            <a:spLocks noChangeArrowheads="1"/>
          </p:cNvSpPr>
          <p:nvPr/>
        </p:nvSpPr>
        <p:spPr bwMode="auto">
          <a:xfrm>
            <a:off x="104662" y="3719647"/>
            <a:ext cx="7157520" cy="1764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858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6858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6858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6858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6858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6858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6858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6858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0" marR="0">
              <a:lnSpc>
                <a:spcPct val="107000"/>
              </a:lnSpc>
              <a:spcBef>
                <a:spcPts val="0"/>
              </a:spcBef>
              <a:spcAft>
                <a:spcPts val="800"/>
              </a:spcAft>
            </a:pPr>
            <a:r>
              <a:rPr lang="en-AU"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Acceptance Test </a:t>
            </a:r>
            <a:r>
              <a:rPr lang="en-AU" sz="1600" dirty="0">
                <a:effectLst/>
                <a:latin typeface="Calibri" panose="020F0502020204030204" pitchFamily="34" charset="0"/>
                <a:ea typeface="Calibri" panose="020F0502020204030204" pitchFamily="34" charset="0"/>
                <a:cs typeface="Times New Roman" panose="02020603050405020304" pitchFamily="18" charset="0"/>
              </a:rPr>
              <a:t>tasks to be performed:</a:t>
            </a:r>
          </a:p>
          <a:p>
            <a:pPr marL="230188" marR="0">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1. For each student’s reviewed Acceptance Criteria, write one Acceptance Test.</a:t>
            </a:r>
          </a:p>
          <a:p>
            <a:pPr marL="230188" marR="0">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2. Share your Acceptance Test with your team.</a:t>
            </a:r>
          </a:p>
          <a:p>
            <a:pPr marL="230188" marR="0">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3. Each student reviews another team member’s Acceptance Test. </a:t>
            </a:r>
          </a:p>
          <a:p>
            <a:pPr marL="230188" marR="0">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4. Provide feedback.</a:t>
            </a:r>
          </a:p>
          <a:p>
            <a:pPr marL="230188" marR="0">
              <a:lnSpc>
                <a:spcPct val="107000"/>
              </a:lnSpc>
              <a:spcBef>
                <a:spcPts val="0"/>
              </a:spcBef>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5. Review/rework your own Acceptance Test after receiving feedback.</a:t>
            </a:r>
          </a:p>
        </p:txBody>
      </p:sp>
      <p:sp>
        <p:nvSpPr>
          <p:cNvPr id="8" name="Title 7">
            <a:extLst>
              <a:ext uri="{FF2B5EF4-FFF2-40B4-BE49-F238E27FC236}">
                <a16:creationId xmlns:a16="http://schemas.microsoft.com/office/drawing/2014/main" id="{F99CA429-D4ED-4A4D-8EEF-173CBEB81188}"/>
              </a:ext>
            </a:extLst>
          </p:cNvPr>
          <p:cNvSpPr>
            <a:spLocks noGrp="1"/>
          </p:cNvSpPr>
          <p:nvPr>
            <p:ph type="title"/>
          </p:nvPr>
        </p:nvSpPr>
        <p:spPr>
          <a:xfrm>
            <a:off x="2462213" y="76200"/>
            <a:ext cx="5485299" cy="685800"/>
          </a:xfrm>
        </p:spPr>
        <p:txBody>
          <a:bodyPr/>
          <a:lstStyle/>
          <a:p>
            <a:r>
              <a:rPr lang="en-AU" dirty="0"/>
              <a:t>Tasks to do – from GitHub</a:t>
            </a:r>
          </a:p>
        </p:txBody>
      </p:sp>
      <p:sp>
        <p:nvSpPr>
          <p:cNvPr id="7" name="Rectangle 3">
            <a:extLst>
              <a:ext uri="{FF2B5EF4-FFF2-40B4-BE49-F238E27FC236}">
                <a16:creationId xmlns:a16="http://schemas.microsoft.com/office/drawing/2014/main" id="{9A52C1E0-7733-4CB5-A104-D01AAB28D37B}"/>
              </a:ext>
            </a:extLst>
          </p:cNvPr>
          <p:cNvSpPr>
            <a:spLocks noChangeArrowheads="1"/>
          </p:cNvSpPr>
          <p:nvPr/>
        </p:nvSpPr>
        <p:spPr bwMode="auto">
          <a:xfrm>
            <a:off x="217172" y="5618593"/>
            <a:ext cx="8709656" cy="7101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858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6858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6858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6858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6858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6858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6858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6858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0" marR="0">
              <a:lnSpc>
                <a:spcPct val="107000"/>
              </a:lnSpc>
              <a:spcBef>
                <a:spcPts val="0"/>
              </a:spcBef>
              <a:spcAft>
                <a:spcPts val="800"/>
              </a:spcAft>
            </a:pPr>
            <a:r>
              <a:rPr lang="en-AU"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Confluence </a:t>
            </a:r>
            <a:r>
              <a:rPr lang="en-AU" sz="1600" dirty="0">
                <a:effectLst/>
                <a:latin typeface="Calibri" panose="020F0502020204030204" pitchFamily="34" charset="0"/>
                <a:ea typeface="Calibri" panose="020F0502020204030204" pitchFamily="34" charset="0"/>
                <a:cs typeface="Times New Roman" panose="02020603050405020304" pitchFamily="18" charset="0"/>
              </a:rPr>
              <a:t>tasks to be performed:</a:t>
            </a:r>
          </a:p>
          <a:p>
            <a:pPr marL="342900" marR="0" lvl="0" indent="-342900">
              <a:lnSpc>
                <a:spcPct val="107000"/>
              </a:lnSpc>
              <a:spcBef>
                <a:spcPts val="0"/>
              </a:spcBef>
              <a:spcAft>
                <a:spcPts val="800"/>
              </a:spcAft>
              <a:buFont typeface="+mj-lt"/>
              <a:buAutoNum type="arabicPeriod"/>
            </a:pPr>
            <a:r>
              <a:rPr lang="en-AU" sz="1600" dirty="0">
                <a:effectLst/>
                <a:latin typeface="Calibri" panose="020F0502020204030204" pitchFamily="34" charset="0"/>
                <a:ea typeface="Calibri" panose="020F0502020204030204" pitchFamily="34" charset="0"/>
                <a:cs typeface="Times New Roman" panose="02020603050405020304" pitchFamily="18" charset="0"/>
              </a:rPr>
              <a:t>Upload </a:t>
            </a:r>
            <a:r>
              <a:rPr lang="en-AU" sz="1600">
                <a:effectLst/>
                <a:latin typeface="Calibri" panose="020F0502020204030204" pitchFamily="34" charset="0"/>
                <a:ea typeface="Calibri" panose="020F0502020204030204" pitchFamily="34" charset="0"/>
                <a:cs typeface="Times New Roman" panose="02020603050405020304" pitchFamily="18" charset="0"/>
              </a:rPr>
              <a:t>the final, </a:t>
            </a:r>
            <a:r>
              <a:rPr lang="en-AU" sz="1600" dirty="0">
                <a:effectLst/>
                <a:latin typeface="Calibri" panose="020F0502020204030204" pitchFamily="34" charset="0"/>
                <a:ea typeface="Calibri" panose="020F0502020204030204" pitchFamily="34" charset="0"/>
                <a:cs typeface="Times New Roman" panose="02020603050405020304" pitchFamily="18" charset="0"/>
              </a:rPr>
              <a:t>improved version of your Acceptance Criteria and Acceptance Test.</a:t>
            </a:r>
          </a:p>
        </p:txBody>
      </p:sp>
    </p:spTree>
    <p:extLst>
      <p:ext uri="{BB962C8B-B14F-4D97-AF65-F5344CB8AC3E}">
        <p14:creationId xmlns:p14="http://schemas.microsoft.com/office/powerpoint/2010/main" val="119747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C939-8FDC-4CC6-9F21-ED47C4ACA319}"/>
              </a:ext>
            </a:extLst>
          </p:cNvPr>
          <p:cNvSpPr>
            <a:spLocks noGrp="1"/>
          </p:cNvSpPr>
          <p:nvPr>
            <p:ph type="title"/>
          </p:nvPr>
        </p:nvSpPr>
        <p:spPr/>
        <p:txBody>
          <a:bodyPr/>
          <a:lstStyle/>
          <a:p>
            <a:r>
              <a:rPr lang="en-AU" dirty="0"/>
              <a:t>Formalize in GitHub</a:t>
            </a:r>
          </a:p>
        </p:txBody>
      </p:sp>
      <p:sp>
        <p:nvSpPr>
          <p:cNvPr id="4" name="Slide Number Placeholder 3">
            <a:extLst>
              <a:ext uri="{FF2B5EF4-FFF2-40B4-BE49-F238E27FC236}">
                <a16:creationId xmlns:a16="http://schemas.microsoft.com/office/drawing/2014/main" id="{A04CDE9E-6AB4-4D7E-AB29-A4B862FF1879}"/>
              </a:ext>
            </a:extLst>
          </p:cNvPr>
          <p:cNvSpPr>
            <a:spLocks noGrp="1"/>
          </p:cNvSpPr>
          <p:nvPr>
            <p:ph type="sldNum" sz="quarter" idx="12"/>
          </p:nvPr>
        </p:nvSpPr>
        <p:spPr/>
        <p:txBody>
          <a:bodyPr/>
          <a:lstStyle/>
          <a:p>
            <a:fld id="{1F5D2FAA-607F-4551-AF33-566561DD8E6F}" type="slidenum">
              <a:rPr lang="en-AU" smtClean="0"/>
              <a:t>15</a:t>
            </a:fld>
            <a:endParaRPr lang="en-AU"/>
          </a:p>
        </p:txBody>
      </p:sp>
      <p:sp>
        <p:nvSpPr>
          <p:cNvPr id="7" name="Rectangle 3">
            <a:extLst>
              <a:ext uri="{FF2B5EF4-FFF2-40B4-BE49-F238E27FC236}">
                <a16:creationId xmlns:a16="http://schemas.microsoft.com/office/drawing/2014/main" id="{15B4B8CD-9815-4838-B77B-96CC62271081}"/>
              </a:ext>
            </a:extLst>
          </p:cNvPr>
          <p:cNvSpPr>
            <a:spLocks noChangeArrowheads="1"/>
          </p:cNvSpPr>
          <p:nvPr/>
        </p:nvSpPr>
        <p:spPr bwMode="auto">
          <a:xfrm>
            <a:off x="166867" y="1051511"/>
            <a:ext cx="8709656" cy="1764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858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6858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6858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6858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6858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6858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6858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6858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0" marR="0">
              <a:lnSpc>
                <a:spcPct val="107000"/>
              </a:lnSpc>
              <a:spcBef>
                <a:spcPts val="0"/>
              </a:spcBef>
              <a:spcAft>
                <a:spcPts val="800"/>
              </a:spcAft>
            </a:pPr>
            <a:r>
              <a:rPr lang="en-AU"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Confluence </a:t>
            </a:r>
            <a:r>
              <a:rPr lang="en-AU" sz="1600" dirty="0">
                <a:effectLst/>
                <a:latin typeface="Calibri" panose="020F0502020204030204" pitchFamily="34" charset="0"/>
                <a:ea typeface="Calibri" panose="020F0502020204030204" pitchFamily="34" charset="0"/>
                <a:cs typeface="Times New Roman" panose="02020603050405020304" pitchFamily="18" charset="0"/>
              </a:rPr>
              <a:t>tasks to be performed:</a:t>
            </a:r>
          </a:p>
          <a:p>
            <a:pPr marL="342900" marR="0" lvl="0" indent="-342900">
              <a:lnSpc>
                <a:spcPct val="107000"/>
              </a:lnSpc>
              <a:spcBef>
                <a:spcPts val="0"/>
              </a:spcBef>
              <a:spcAft>
                <a:spcPts val="0"/>
              </a:spcAft>
              <a:buFont typeface="+mj-lt"/>
              <a:buAutoNum type="arabicPeriod"/>
            </a:pPr>
            <a:r>
              <a:rPr lang="en-AU" sz="1600" dirty="0">
                <a:effectLst/>
                <a:latin typeface="Calibri" panose="020F0502020204030204" pitchFamily="34" charset="0"/>
                <a:ea typeface="Calibri" panose="020F0502020204030204" pitchFamily="34" charset="0"/>
                <a:cs typeface="Times New Roman" panose="02020603050405020304" pitchFamily="18" charset="0"/>
              </a:rPr>
              <a:t>Create one Confluence page to document all shared Acceptance Criteria and Acceptance Tests.</a:t>
            </a:r>
          </a:p>
          <a:p>
            <a:pPr marL="342900" marR="0" lvl="0" indent="-342900">
              <a:lnSpc>
                <a:spcPct val="107000"/>
              </a:lnSpc>
              <a:spcBef>
                <a:spcPts val="0"/>
              </a:spcBef>
              <a:spcAft>
                <a:spcPts val="0"/>
              </a:spcAft>
              <a:buFont typeface="+mj-lt"/>
              <a:buAutoNum type="arabicPeriod"/>
            </a:pPr>
            <a:r>
              <a:rPr lang="en-AU" sz="1600" dirty="0">
                <a:effectLst/>
                <a:latin typeface="Calibri" panose="020F0502020204030204" pitchFamily="34" charset="0"/>
                <a:ea typeface="Calibri" panose="020F0502020204030204" pitchFamily="34" charset="0"/>
                <a:cs typeface="Times New Roman" panose="02020603050405020304" pitchFamily="18" charset="0"/>
              </a:rPr>
              <a:t>Create a table on this Confluence page which clearly link:</a:t>
            </a:r>
          </a:p>
          <a:p>
            <a:pPr marL="742950" marR="0" lvl="1" indent="-285750">
              <a:lnSpc>
                <a:spcPct val="107000"/>
              </a:lnSpc>
              <a:spcBef>
                <a:spcPts val="0"/>
              </a:spcBef>
              <a:spcAft>
                <a:spcPts val="0"/>
              </a:spcAft>
              <a:buFont typeface="+mj-lt"/>
              <a:buAutoNum type="alphaLcPeriod"/>
            </a:pPr>
            <a:r>
              <a:rPr lang="en-AU" sz="1600" dirty="0">
                <a:effectLst/>
                <a:latin typeface="Calibri" panose="020F0502020204030204" pitchFamily="34" charset="0"/>
                <a:ea typeface="Calibri" panose="020F0502020204030204" pitchFamily="34" charset="0"/>
                <a:cs typeface="Times New Roman" panose="02020603050405020304" pitchFamily="18" charset="0"/>
              </a:rPr>
              <a:t>the </a:t>
            </a:r>
            <a:r>
              <a:rPr lang="en-AU"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User Story </a:t>
            </a:r>
            <a:r>
              <a:rPr lang="en-AU" sz="1600" dirty="0">
                <a:effectLst/>
                <a:latin typeface="Calibri" panose="020F0502020204030204" pitchFamily="34" charset="0"/>
                <a:ea typeface="Calibri" panose="020F0502020204030204" pitchFamily="34" charset="0"/>
                <a:cs typeface="Times New Roman" panose="02020603050405020304" pitchFamily="18" charset="0"/>
              </a:rPr>
              <a:t>codes to the </a:t>
            </a:r>
            <a:r>
              <a:rPr lang="en-AU"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Acceptance Criteria</a:t>
            </a:r>
            <a:r>
              <a:rPr lang="en-AU" sz="1600" dirty="0">
                <a:effectLst/>
                <a:latin typeface="Calibri" panose="020F0502020204030204" pitchFamily="34" charset="0"/>
                <a:ea typeface="Calibri" panose="020F0502020204030204" pitchFamily="34" charset="0"/>
                <a:cs typeface="Times New Roman" panose="02020603050405020304" pitchFamily="18" charset="0"/>
              </a:rPr>
              <a:t>, and</a:t>
            </a:r>
          </a:p>
          <a:p>
            <a:pPr marL="742950" marR="0" lvl="1" indent="-285750">
              <a:lnSpc>
                <a:spcPct val="107000"/>
              </a:lnSpc>
              <a:spcBef>
                <a:spcPts val="0"/>
              </a:spcBef>
              <a:spcAft>
                <a:spcPts val="0"/>
              </a:spcAft>
              <a:buFont typeface="+mj-lt"/>
              <a:buAutoNum type="alphaLcPeriod"/>
            </a:pPr>
            <a:r>
              <a:rPr lang="en-AU" sz="1600" dirty="0">
                <a:effectLst/>
                <a:latin typeface="Calibri" panose="020F0502020204030204" pitchFamily="34" charset="0"/>
                <a:ea typeface="Calibri" panose="020F0502020204030204" pitchFamily="34" charset="0"/>
                <a:cs typeface="Times New Roman" panose="02020603050405020304" pitchFamily="18" charset="0"/>
              </a:rPr>
              <a:t>the </a:t>
            </a:r>
            <a:r>
              <a:rPr lang="en-AU"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Acceptance Criteria </a:t>
            </a:r>
            <a:r>
              <a:rPr lang="en-AU" sz="1600" dirty="0">
                <a:effectLst/>
                <a:latin typeface="Calibri" panose="020F0502020204030204" pitchFamily="34" charset="0"/>
                <a:ea typeface="Calibri" panose="020F0502020204030204" pitchFamily="34" charset="0"/>
                <a:cs typeface="Times New Roman" panose="02020603050405020304" pitchFamily="18" charset="0"/>
              </a:rPr>
              <a:t>to the </a:t>
            </a:r>
            <a:r>
              <a:rPr lang="en-AU"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Acceptance Tests</a:t>
            </a:r>
            <a:r>
              <a:rPr lang="en-AU" sz="16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pPr>
            <a:r>
              <a:rPr lang="en-AU" sz="1600" dirty="0">
                <a:effectLst/>
                <a:latin typeface="Calibri" panose="020F0502020204030204" pitchFamily="34" charset="0"/>
                <a:ea typeface="Calibri" panose="020F0502020204030204" pitchFamily="34" charset="0"/>
                <a:cs typeface="Times New Roman" panose="02020603050405020304" pitchFamily="18" charset="0"/>
              </a:rPr>
              <a:t>Upload the final improved version of your Acceptance Criteria and Acceptance Test.</a:t>
            </a:r>
          </a:p>
        </p:txBody>
      </p:sp>
      <p:pic>
        <p:nvPicPr>
          <p:cNvPr id="5" name="Picture 4">
            <a:extLst>
              <a:ext uri="{FF2B5EF4-FFF2-40B4-BE49-F238E27FC236}">
                <a16:creationId xmlns:a16="http://schemas.microsoft.com/office/drawing/2014/main" id="{FBB524E0-4F39-4154-8A63-426BE6DD3622}"/>
              </a:ext>
            </a:extLst>
          </p:cNvPr>
          <p:cNvPicPr>
            <a:picLocks noChangeAspect="1"/>
          </p:cNvPicPr>
          <p:nvPr/>
        </p:nvPicPr>
        <p:blipFill>
          <a:blip r:embed="rId2"/>
          <a:stretch>
            <a:fillRect/>
          </a:stretch>
        </p:blipFill>
        <p:spPr>
          <a:xfrm>
            <a:off x="2569029" y="2923593"/>
            <a:ext cx="4972590" cy="3365982"/>
          </a:xfrm>
          <a:prstGeom prst="rect">
            <a:avLst/>
          </a:prstGeom>
        </p:spPr>
      </p:pic>
    </p:spTree>
    <p:extLst>
      <p:ext uri="{BB962C8B-B14F-4D97-AF65-F5344CB8AC3E}">
        <p14:creationId xmlns:p14="http://schemas.microsoft.com/office/powerpoint/2010/main" val="1023600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283E51-A678-4739-9201-A5BC1108D84F}"/>
              </a:ext>
            </a:extLst>
          </p:cNvPr>
          <p:cNvSpPr>
            <a:spLocks noGrp="1"/>
          </p:cNvSpPr>
          <p:nvPr>
            <p:ph type="sldNum" sz="quarter" idx="12"/>
          </p:nvPr>
        </p:nvSpPr>
        <p:spPr>
          <a:xfrm>
            <a:off x="0" y="6470650"/>
            <a:ext cx="91440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fld id="{DE44261A-D383-4262-9510-1EDA1C71466F}" type="slidenum">
              <a:rPr lang="en-GB" smtClean="0"/>
              <a:pPr/>
              <a:t>16</a:t>
            </a:fld>
            <a:endParaRPr lang="en-GB"/>
          </a:p>
        </p:txBody>
      </p:sp>
      <p:pic>
        <p:nvPicPr>
          <p:cNvPr id="4" name="Picture 3">
            <a:extLst>
              <a:ext uri="{FF2B5EF4-FFF2-40B4-BE49-F238E27FC236}">
                <a16:creationId xmlns:a16="http://schemas.microsoft.com/office/drawing/2014/main" id="{50DCACA9-3DCC-4455-AE95-5344EC73FFB4}"/>
              </a:ext>
            </a:extLst>
          </p:cNvPr>
          <p:cNvPicPr>
            <a:picLocks noChangeAspect="1"/>
          </p:cNvPicPr>
          <p:nvPr/>
        </p:nvPicPr>
        <p:blipFill>
          <a:blip r:embed="rId2"/>
          <a:stretch>
            <a:fillRect/>
          </a:stretch>
        </p:blipFill>
        <p:spPr>
          <a:xfrm>
            <a:off x="773251" y="1016087"/>
            <a:ext cx="7278379" cy="4926788"/>
          </a:xfrm>
          <a:prstGeom prst="rect">
            <a:avLst/>
          </a:prstGeom>
        </p:spPr>
      </p:pic>
      <p:sp>
        <p:nvSpPr>
          <p:cNvPr id="6" name="Title 1">
            <a:extLst>
              <a:ext uri="{FF2B5EF4-FFF2-40B4-BE49-F238E27FC236}">
                <a16:creationId xmlns:a16="http://schemas.microsoft.com/office/drawing/2014/main" id="{39200115-C40D-475A-813B-A7A00B9DF24B}"/>
              </a:ext>
            </a:extLst>
          </p:cNvPr>
          <p:cNvSpPr txBox="1">
            <a:spLocks/>
          </p:cNvSpPr>
          <p:nvPr/>
        </p:nvSpPr>
        <p:spPr>
          <a:xfrm>
            <a:off x="2557174" y="155979"/>
            <a:ext cx="5386898" cy="685800"/>
          </a:xfrm>
          <a:prstGeom prst="rect">
            <a:avLst/>
          </a:prstGeom>
        </p:spPr>
        <p:txBody>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9pPr>
          </a:lstStyle>
          <a:p>
            <a:r>
              <a:rPr lang="en-AU" kern="0" dirty="0"/>
              <a:t>Acceptance Criteria</a:t>
            </a:r>
          </a:p>
        </p:txBody>
      </p:sp>
    </p:spTree>
    <p:extLst>
      <p:ext uri="{BB962C8B-B14F-4D97-AF65-F5344CB8AC3E}">
        <p14:creationId xmlns:p14="http://schemas.microsoft.com/office/powerpoint/2010/main" val="185431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214" y="76200"/>
            <a:ext cx="5355604" cy="685800"/>
          </a:xfrm>
        </p:spPr>
        <p:txBody>
          <a:bodyPr/>
          <a:lstStyle/>
          <a:p>
            <a:pPr algn="ctr"/>
            <a:r>
              <a:rPr lang="en-US" sz="2800" dirty="0"/>
              <a:t>The End</a:t>
            </a:r>
          </a:p>
        </p:txBody>
      </p:sp>
      <p:sp>
        <p:nvSpPr>
          <p:cNvPr id="3" name="Slide Number Placeholder 2"/>
          <p:cNvSpPr>
            <a:spLocks noGrp="1"/>
          </p:cNvSpPr>
          <p:nvPr>
            <p:ph type="sldNum" sz="quarter" idx="10"/>
          </p:nvPr>
        </p:nvSpPr>
        <p:spPr/>
        <p:txBody>
          <a:bodyPr/>
          <a:lstStyle/>
          <a:p>
            <a:r>
              <a:rPr lang="en-AU"/>
              <a:t>-</a:t>
            </a:r>
            <a:fld id="{E714E059-E509-4057-9854-D87D1A2F4F01}" type="slidenum">
              <a:rPr lang="en-AU" smtClean="0"/>
              <a:pPr/>
              <a:t>17</a:t>
            </a:fld>
            <a:r>
              <a:rPr lang="en-AU"/>
              <a:t>-</a:t>
            </a:r>
            <a:endParaRPr lang="en-AU" dirty="0"/>
          </a:p>
        </p:txBody>
      </p:sp>
      <p:pic>
        <p:nvPicPr>
          <p:cNvPr id="6" name="Picture 5">
            <a:extLst>
              <a:ext uri="{FF2B5EF4-FFF2-40B4-BE49-F238E27FC236}">
                <a16:creationId xmlns:a16="http://schemas.microsoft.com/office/drawing/2014/main" id="{EB9911BC-C4DF-480A-B59F-4C08A2525F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17567" y="3890033"/>
            <a:ext cx="2000502" cy="1815332"/>
          </a:xfrm>
          <a:prstGeom prst="rect">
            <a:avLst/>
          </a:prstGeom>
        </p:spPr>
      </p:pic>
      <p:sp>
        <p:nvSpPr>
          <p:cNvPr id="8" name="Text Placeholder 3">
            <a:extLst>
              <a:ext uri="{FF2B5EF4-FFF2-40B4-BE49-F238E27FC236}">
                <a16:creationId xmlns:a16="http://schemas.microsoft.com/office/drawing/2014/main" id="{571C6C7D-18C0-4497-A7B8-682FD681070C}"/>
              </a:ext>
            </a:extLst>
          </p:cNvPr>
          <p:cNvSpPr>
            <a:spLocks noGrp="1"/>
          </p:cNvSpPr>
          <p:nvPr>
            <p:ph type="body" sz="quarter" idx="11"/>
          </p:nvPr>
        </p:nvSpPr>
        <p:spPr>
          <a:xfrm>
            <a:off x="1156447" y="2392722"/>
            <a:ext cx="5990665" cy="1681921"/>
          </a:xfrm>
        </p:spPr>
        <p:txBody>
          <a:bodyPr/>
          <a:lstStyle/>
          <a:p>
            <a:pPr marL="0" indent="0">
              <a:buNone/>
            </a:pPr>
            <a:r>
              <a:rPr lang="en-US" sz="8800" dirty="0">
                <a:solidFill>
                  <a:srgbClr val="00B050"/>
                </a:solidFill>
              </a:rPr>
              <a:t>Thank you!</a:t>
            </a:r>
          </a:p>
        </p:txBody>
      </p:sp>
    </p:spTree>
    <p:extLst>
      <p:ext uri="{BB962C8B-B14F-4D97-AF65-F5344CB8AC3E}">
        <p14:creationId xmlns:p14="http://schemas.microsoft.com/office/powerpoint/2010/main" val="225477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72E7-15E8-4FBD-BD74-D5D8E404DD92}"/>
              </a:ext>
            </a:extLst>
          </p:cNvPr>
          <p:cNvSpPr>
            <a:spLocks noGrp="1"/>
          </p:cNvSpPr>
          <p:nvPr>
            <p:ph type="title"/>
          </p:nvPr>
        </p:nvSpPr>
        <p:spPr/>
        <p:txBody>
          <a:bodyPr/>
          <a:lstStyle/>
          <a:p>
            <a:r>
              <a:rPr lang="en-AU" dirty="0"/>
              <a:t>Today’s Aim</a:t>
            </a:r>
          </a:p>
        </p:txBody>
      </p:sp>
      <p:sp>
        <p:nvSpPr>
          <p:cNvPr id="3" name="Slide Number Placeholder 2">
            <a:extLst>
              <a:ext uri="{FF2B5EF4-FFF2-40B4-BE49-F238E27FC236}">
                <a16:creationId xmlns:a16="http://schemas.microsoft.com/office/drawing/2014/main" id="{EE7DB7E5-A9B4-4A62-8731-9990F5060DE8}"/>
              </a:ext>
            </a:extLst>
          </p:cNvPr>
          <p:cNvSpPr>
            <a:spLocks noGrp="1"/>
          </p:cNvSpPr>
          <p:nvPr>
            <p:ph type="sldNum" sz="quarter" idx="10"/>
          </p:nvPr>
        </p:nvSpPr>
        <p:spPr/>
        <p:txBody>
          <a:bodyPr/>
          <a:lstStyle/>
          <a:p>
            <a:r>
              <a:rPr lang="en-AU"/>
              <a:t>-</a:t>
            </a:r>
            <a:fld id="{E714E059-E509-4057-9854-D87D1A2F4F01}" type="slidenum">
              <a:rPr lang="en-AU" smtClean="0"/>
              <a:pPr/>
              <a:t>2</a:t>
            </a:fld>
            <a:r>
              <a:rPr lang="en-AU"/>
              <a:t>-</a:t>
            </a:r>
            <a:endParaRPr lang="en-AU" dirty="0"/>
          </a:p>
        </p:txBody>
      </p:sp>
      <p:sp>
        <p:nvSpPr>
          <p:cNvPr id="7" name="Content Placeholder 2">
            <a:extLst>
              <a:ext uri="{FF2B5EF4-FFF2-40B4-BE49-F238E27FC236}">
                <a16:creationId xmlns:a16="http://schemas.microsoft.com/office/drawing/2014/main" id="{B9A0B907-6D06-4400-B5DE-ECF2AD7BE8E5}"/>
              </a:ext>
            </a:extLst>
          </p:cNvPr>
          <p:cNvSpPr>
            <a:spLocks noGrp="1"/>
          </p:cNvSpPr>
          <p:nvPr>
            <p:ph type="body" sz="quarter" idx="11"/>
          </p:nvPr>
        </p:nvSpPr>
        <p:spPr>
          <a:xfrm>
            <a:off x="324028" y="1238974"/>
            <a:ext cx="7239987" cy="3830659"/>
          </a:xfrm>
        </p:spPr>
        <p:txBody>
          <a:bodyPr>
            <a:normAutofit/>
          </a:bodyPr>
          <a:lstStyle/>
          <a:p>
            <a:pPr marL="0" indent="0">
              <a:buNone/>
            </a:pPr>
            <a:r>
              <a:rPr lang="en-US" sz="2400" dirty="0">
                <a:solidFill>
                  <a:srgbClr val="00B050"/>
                </a:solidFill>
                <a:latin typeface="Calibri" panose="020F0502020204030204" pitchFamily="34" charset="0"/>
                <a:cs typeface="Calibri" panose="020F0502020204030204" pitchFamily="34" charset="0"/>
              </a:rPr>
              <a:t>Discuss </a:t>
            </a:r>
            <a:r>
              <a:rPr lang="en-US" sz="2400" dirty="0">
                <a:solidFill>
                  <a:schemeClr val="tx1"/>
                </a:solidFill>
                <a:latin typeface="Calibri" panose="020F0502020204030204" pitchFamily="34" charset="0"/>
                <a:cs typeface="Calibri" panose="020F0502020204030204" pitchFamily="34" charset="0"/>
              </a:rPr>
              <a:t>Acceptance Criteria &amp; Tests.</a:t>
            </a:r>
          </a:p>
          <a:p>
            <a:pPr marL="0" indent="0">
              <a:buNone/>
            </a:pPr>
            <a:r>
              <a:rPr lang="en-US" sz="2000" dirty="0">
                <a:latin typeface="Calibri" panose="020F0502020204030204" pitchFamily="34" charset="0"/>
                <a:cs typeface="Calibri" panose="020F0502020204030204" pitchFamily="34" charset="0"/>
              </a:rPr>
              <a:t>	Consider why do we write these.</a:t>
            </a:r>
          </a:p>
          <a:p>
            <a:pPr marL="0" indent="0">
              <a:buNone/>
            </a:pPr>
            <a:r>
              <a:rPr lang="en-US" sz="2000" dirty="0">
                <a:latin typeface="Calibri" panose="020F0502020204030204" pitchFamily="34" charset="0"/>
                <a:cs typeface="Calibri" panose="020F0502020204030204" pitchFamily="34" charset="0"/>
              </a:rPr>
              <a:t>	- What value do Acceptance Criteria have?</a:t>
            </a:r>
          </a:p>
          <a:p>
            <a:pPr marL="0" indent="0">
              <a:buNone/>
            </a:pPr>
            <a:r>
              <a:rPr lang="en-US" sz="2000" dirty="0">
                <a:latin typeface="Calibri" panose="020F0502020204030204" pitchFamily="34" charset="0"/>
                <a:cs typeface="Calibri" panose="020F0502020204030204" pitchFamily="34" charset="0"/>
              </a:rPr>
              <a:t>	- What value do Acceptance Tests have?</a:t>
            </a:r>
          </a:p>
          <a:p>
            <a:pPr marL="514350" indent="-514350">
              <a:buFont typeface="+mj-lt"/>
              <a:buAutoNum type="arabicPeriod"/>
            </a:pPr>
            <a:endParaRPr lang="en-US" sz="2400" dirty="0">
              <a:latin typeface="Calibri" panose="020F0502020204030204" pitchFamily="34" charset="0"/>
              <a:cs typeface="Calibri" panose="020F0502020204030204" pitchFamily="34" charset="0"/>
            </a:endParaRPr>
          </a:p>
          <a:p>
            <a:pPr marL="514350" indent="-514350">
              <a:buFont typeface="+mj-lt"/>
              <a:buAutoNum type="arabicPeriod"/>
            </a:pPr>
            <a:endParaRPr lang="en-US" sz="2400" dirty="0">
              <a:latin typeface="Calibri" panose="020F0502020204030204" pitchFamily="34" charset="0"/>
              <a:cs typeface="Calibri" panose="020F0502020204030204" pitchFamily="34" charset="0"/>
            </a:endParaRPr>
          </a:p>
          <a:p>
            <a:pPr marL="514350" indent="-514350">
              <a:buFont typeface="+mj-lt"/>
              <a:buAutoNum type="arabicPeriod"/>
            </a:pPr>
            <a:endParaRPr lang="en-US" sz="2400" dirty="0">
              <a:latin typeface="Calibri" panose="020F0502020204030204" pitchFamily="34" charset="0"/>
              <a:cs typeface="Calibri" panose="020F0502020204030204" pitchFamily="34" charset="0"/>
            </a:endParaRPr>
          </a:p>
          <a:p>
            <a:pPr marL="0" indent="0">
              <a:buNone/>
            </a:pPr>
            <a:r>
              <a:rPr lang="en-US" sz="2400" dirty="0">
                <a:solidFill>
                  <a:srgbClr val="00B050"/>
                </a:solidFill>
                <a:latin typeface="Calibri" panose="020F0502020204030204" pitchFamily="34" charset="0"/>
                <a:cs typeface="Calibri" panose="020F0502020204030204" pitchFamily="34" charset="0"/>
              </a:rPr>
              <a:t>Work </a:t>
            </a:r>
            <a:r>
              <a:rPr lang="en-US" sz="2400" dirty="0">
                <a:solidFill>
                  <a:schemeClr val="tx1"/>
                </a:solidFill>
                <a:latin typeface="Calibri" panose="020F0502020204030204" pitchFamily="34" charset="0"/>
                <a:cs typeface="Calibri" panose="020F0502020204030204" pitchFamily="34" charset="0"/>
              </a:rPr>
              <a:t>on </a:t>
            </a:r>
            <a:r>
              <a:rPr lang="en-US" sz="2400" dirty="0">
                <a:latin typeface="Calibri" panose="020F0502020204030204" pitchFamily="34" charset="0"/>
                <a:cs typeface="Calibri" panose="020F0502020204030204" pitchFamily="34" charset="0"/>
              </a:rPr>
              <a:t>Acceptance Criteria </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dirty="0"/>
          </a:p>
          <a:p>
            <a:pPr marL="514350" indent="-514350">
              <a:buFont typeface="+mj-lt"/>
              <a:buAutoNum type="arabicPeriod"/>
            </a:pPr>
            <a:endParaRPr lang="en-US" dirty="0"/>
          </a:p>
          <a:p>
            <a:endParaRPr lang="en-US" dirty="0"/>
          </a:p>
          <a:p>
            <a:endParaRPr lang="en-AU" dirty="0"/>
          </a:p>
        </p:txBody>
      </p:sp>
      <p:pic>
        <p:nvPicPr>
          <p:cNvPr id="9" name="Picture 8">
            <a:extLst>
              <a:ext uri="{FF2B5EF4-FFF2-40B4-BE49-F238E27FC236}">
                <a16:creationId xmlns:a16="http://schemas.microsoft.com/office/drawing/2014/main" id="{933AF01B-C596-4F5C-A465-83F531733A57}"/>
              </a:ext>
            </a:extLst>
          </p:cNvPr>
          <p:cNvPicPr>
            <a:picLocks noChangeAspect="1"/>
          </p:cNvPicPr>
          <p:nvPr/>
        </p:nvPicPr>
        <p:blipFill rotWithShape="1">
          <a:blip r:embed="rId3"/>
          <a:srcRect b="16337"/>
          <a:stretch/>
        </p:blipFill>
        <p:spPr>
          <a:xfrm>
            <a:off x="6747856" y="2378254"/>
            <a:ext cx="2072115" cy="1733594"/>
          </a:xfrm>
          <a:prstGeom prst="rect">
            <a:avLst/>
          </a:prstGeom>
        </p:spPr>
      </p:pic>
    </p:spTree>
    <p:extLst>
      <p:ext uri="{BB962C8B-B14F-4D97-AF65-F5344CB8AC3E}">
        <p14:creationId xmlns:p14="http://schemas.microsoft.com/office/powerpoint/2010/main" val="204073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690025-63BF-46C1-B121-A05198C28717}"/>
              </a:ext>
            </a:extLst>
          </p:cNvPr>
          <p:cNvSpPr>
            <a:spLocks noGrp="1"/>
          </p:cNvSpPr>
          <p:nvPr>
            <p:ph type="sldNum" sz="quarter" idx="10"/>
          </p:nvPr>
        </p:nvSpPr>
        <p:spPr/>
        <p:txBody>
          <a:bodyPr/>
          <a:lstStyle/>
          <a:p>
            <a:r>
              <a:rPr lang="en-AU"/>
              <a:t>-</a:t>
            </a:r>
            <a:fld id="{E714E059-E509-4057-9854-D87D1A2F4F01}" type="slidenum">
              <a:rPr lang="en-AU" smtClean="0"/>
              <a:pPr/>
              <a:t>3</a:t>
            </a:fld>
            <a:r>
              <a:rPr lang="en-AU"/>
              <a:t>-</a:t>
            </a:r>
            <a:endParaRPr lang="en-AU" dirty="0"/>
          </a:p>
        </p:txBody>
      </p:sp>
      <p:sp>
        <p:nvSpPr>
          <p:cNvPr id="18" name="Rectangle 17">
            <a:extLst>
              <a:ext uri="{FF2B5EF4-FFF2-40B4-BE49-F238E27FC236}">
                <a16:creationId xmlns:a16="http://schemas.microsoft.com/office/drawing/2014/main" id="{5E87FBF3-DBD9-451C-BD02-1DDA67CE796C}"/>
              </a:ext>
            </a:extLst>
          </p:cNvPr>
          <p:cNvSpPr/>
          <p:nvPr/>
        </p:nvSpPr>
        <p:spPr>
          <a:xfrm>
            <a:off x="4246674" y="1157723"/>
            <a:ext cx="2454836" cy="400110"/>
          </a:xfrm>
          <a:prstGeom prst="rect">
            <a:avLst/>
          </a:prstGeom>
        </p:spPr>
        <p:txBody>
          <a:bodyPr wrap="square">
            <a:spAutoFit/>
          </a:bodyPr>
          <a:lstStyle/>
          <a:p>
            <a:pPr marL="14288" lvl="1" indent="-14288">
              <a:spcBef>
                <a:spcPts val="300"/>
              </a:spcBef>
            </a:pPr>
            <a:r>
              <a:rPr lang="en-US" sz="2000" b="1" kern="0" dirty="0">
                <a:solidFill>
                  <a:srgbClr val="002060"/>
                </a:solidFill>
                <a:latin typeface="Calibri" panose="020F0502020204030204" pitchFamily="34" charset="0"/>
                <a:ea typeface="ＭＳ Ｐゴシック"/>
                <a:cs typeface="Calibri" panose="020F0502020204030204" pitchFamily="34" charset="0"/>
              </a:rPr>
              <a:t>Feature </a:t>
            </a:r>
            <a:r>
              <a:rPr lang="en-US" sz="2000" kern="0" dirty="0">
                <a:solidFill>
                  <a:srgbClr val="002060"/>
                </a:solidFill>
                <a:latin typeface="Calibri" panose="020F0502020204030204" pitchFamily="34" charset="0"/>
                <a:ea typeface="ＭＳ Ｐゴシック"/>
                <a:cs typeface="Calibri" panose="020F0502020204030204" pitchFamily="34" charset="0"/>
              </a:rPr>
              <a:t>User Story</a:t>
            </a:r>
          </a:p>
        </p:txBody>
      </p:sp>
      <p:pic>
        <p:nvPicPr>
          <p:cNvPr id="6" name="Graphic 5" descr="Children">
            <a:extLst>
              <a:ext uri="{FF2B5EF4-FFF2-40B4-BE49-F238E27FC236}">
                <a16:creationId xmlns:a16="http://schemas.microsoft.com/office/drawing/2014/main" id="{3F51E5FD-4687-411B-B38C-EA8BC8028D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033" y="1381188"/>
            <a:ext cx="914400" cy="914400"/>
          </a:xfrm>
          <a:prstGeom prst="rect">
            <a:avLst/>
          </a:prstGeom>
        </p:spPr>
      </p:pic>
      <p:pic>
        <p:nvPicPr>
          <p:cNvPr id="8" name="Graphic 7" descr="Marketing">
            <a:extLst>
              <a:ext uri="{FF2B5EF4-FFF2-40B4-BE49-F238E27FC236}">
                <a16:creationId xmlns:a16="http://schemas.microsoft.com/office/drawing/2014/main" id="{D8D11B70-794E-47F6-833C-23942793AC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7865" y="1970731"/>
            <a:ext cx="914400" cy="914400"/>
          </a:xfrm>
          <a:prstGeom prst="rect">
            <a:avLst/>
          </a:prstGeom>
        </p:spPr>
      </p:pic>
      <p:sp>
        <p:nvSpPr>
          <p:cNvPr id="16" name="Speech Bubble: Oval 15">
            <a:extLst>
              <a:ext uri="{FF2B5EF4-FFF2-40B4-BE49-F238E27FC236}">
                <a16:creationId xmlns:a16="http://schemas.microsoft.com/office/drawing/2014/main" id="{F6251487-E142-4160-AA63-D0596C548FC0}"/>
              </a:ext>
            </a:extLst>
          </p:cNvPr>
          <p:cNvSpPr/>
          <p:nvPr/>
        </p:nvSpPr>
        <p:spPr>
          <a:xfrm>
            <a:off x="1355467" y="1381188"/>
            <a:ext cx="3083697" cy="1536412"/>
          </a:xfrm>
          <a:prstGeom prst="wedgeEllipseCallout">
            <a:avLst>
              <a:gd name="adj1" fmla="val -57093"/>
              <a:gd name="adj2" fmla="val 5909"/>
            </a:avLst>
          </a:prstGeom>
          <a:solidFill>
            <a:schemeClr val="bg1"/>
          </a:solidFill>
          <a:ln>
            <a:solidFill>
              <a:srgbClr val="0070C0"/>
            </a:solidFill>
          </a:ln>
        </p:spPr>
        <p:txBody>
          <a:bodyPr wrap="square" lIns="0" rIns="0">
            <a:spAutoFit/>
          </a:bodyPr>
          <a:lstStyle/>
          <a:p>
            <a:pPr marL="0" lvl="1">
              <a:spcBef>
                <a:spcPts val="300"/>
              </a:spcBef>
            </a:pPr>
            <a:r>
              <a:rPr lang="en-US" sz="2000" dirty="0">
                <a:solidFill>
                  <a:srgbClr val="00B050"/>
                </a:solidFill>
                <a:latin typeface="Calibri" panose="020F0502020204030204" pitchFamily="34" charset="0"/>
                <a:cs typeface="Calibri" panose="020F0502020204030204" pitchFamily="34" charset="0"/>
              </a:rPr>
              <a:t>As a</a:t>
            </a:r>
            <a:r>
              <a:rPr lang="en-US" sz="2000" dirty="0">
                <a:solidFill>
                  <a:srgbClr val="FF000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&lt;User Role&gt;,</a:t>
            </a:r>
          </a:p>
          <a:p>
            <a:pPr marL="0" lvl="1">
              <a:spcBef>
                <a:spcPts val="300"/>
              </a:spcBef>
            </a:pPr>
            <a:r>
              <a:rPr lang="en-US" sz="2000" dirty="0">
                <a:solidFill>
                  <a:srgbClr val="00B050"/>
                </a:solidFill>
                <a:latin typeface="Calibri" panose="020F0502020204030204" pitchFamily="34" charset="0"/>
                <a:cs typeface="Calibri" panose="020F0502020204030204" pitchFamily="34" charset="0"/>
              </a:rPr>
              <a:t>I want </a:t>
            </a:r>
            <a:r>
              <a:rPr lang="en-US" sz="2000" dirty="0">
                <a:latin typeface="Calibri" panose="020F0502020204030204" pitchFamily="34" charset="0"/>
                <a:cs typeface="Calibri" panose="020F0502020204030204" pitchFamily="34" charset="0"/>
              </a:rPr>
              <a:t>&lt;Goal&gt;,</a:t>
            </a:r>
          </a:p>
          <a:p>
            <a:pPr marL="0" lvl="1">
              <a:spcBef>
                <a:spcPts val="300"/>
              </a:spcBef>
            </a:pPr>
            <a:r>
              <a:rPr lang="en-US" sz="2000" dirty="0">
                <a:solidFill>
                  <a:srgbClr val="00B050"/>
                </a:solidFill>
                <a:latin typeface="Calibri" panose="020F0502020204030204" pitchFamily="34" charset="0"/>
                <a:cs typeface="Calibri" panose="020F0502020204030204" pitchFamily="34" charset="0"/>
              </a:rPr>
              <a:t>so that </a:t>
            </a:r>
            <a:r>
              <a:rPr lang="en-US" sz="2000" dirty="0">
                <a:latin typeface="Calibri" panose="020F0502020204030204" pitchFamily="34" charset="0"/>
                <a:cs typeface="Calibri" panose="020F0502020204030204" pitchFamily="34" charset="0"/>
              </a:rPr>
              <a:t>&lt;Benefit&gt;.</a:t>
            </a:r>
          </a:p>
        </p:txBody>
      </p:sp>
      <p:sp>
        <p:nvSpPr>
          <p:cNvPr id="10" name="Rectangle 9">
            <a:extLst>
              <a:ext uri="{FF2B5EF4-FFF2-40B4-BE49-F238E27FC236}">
                <a16:creationId xmlns:a16="http://schemas.microsoft.com/office/drawing/2014/main" id="{8E34B289-8E33-4880-A430-C9E423F6E252}"/>
              </a:ext>
            </a:extLst>
          </p:cNvPr>
          <p:cNvSpPr/>
          <p:nvPr/>
        </p:nvSpPr>
        <p:spPr>
          <a:xfrm>
            <a:off x="387864" y="3295897"/>
            <a:ext cx="8239841" cy="707886"/>
          </a:xfrm>
          <a:prstGeom prst="rect">
            <a:avLst/>
          </a:prstGeom>
        </p:spPr>
        <p:txBody>
          <a:bodyPr wrap="square">
            <a:spAutoFit/>
          </a:bodyPr>
          <a:lstStyle/>
          <a:p>
            <a:r>
              <a:rPr lang="en-US" sz="2000" kern="0" dirty="0">
                <a:solidFill>
                  <a:srgbClr val="002060"/>
                </a:solidFill>
                <a:latin typeface="Calibri" panose="020F0502020204030204" pitchFamily="34" charset="0"/>
                <a:ea typeface="ＭＳ Ｐゴシック"/>
                <a:cs typeface="Calibri" panose="020F0502020204030204" pitchFamily="34" charset="0"/>
              </a:rPr>
              <a:t>Acceptance Criteria:  </a:t>
            </a:r>
          </a:p>
          <a:p>
            <a:r>
              <a:rPr lang="en-US" sz="2000" kern="0" dirty="0">
                <a:solidFill>
                  <a:srgbClr val="002060"/>
                </a:solidFill>
                <a:latin typeface="Calibri" panose="020F0502020204030204" pitchFamily="34" charset="0"/>
                <a:ea typeface="ＭＳ Ｐゴシック"/>
                <a:cs typeface="Calibri" panose="020F0502020204030204" pitchFamily="34" charset="0"/>
              </a:rPr>
              <a:t>	define what needs to be done before </a:t>
            </a:r>
            <a:r>
              <a:rPr lang="en-US" sz="2000" dirty="0">
                <a:solidFill>
                  <a:srgbClr val="002060"/>
                </a:solidFill>
                <a:latin typeface="Calibri" panose="020F0502020204030204" pitchFamily="34" charset="0"/>
                <a:ea typeface="ＭＳ Ｐゴシック"/>
                <a:cs typeface="Calibri" panose="020F0502020204030204" pitchFamily="34" charset="0"/>
              </a:rPr>
              <a:t>User Story</a:t>
            </a:r>
            <a:r>
              <a:rPr lang="en-US" sz="2000" kern="0" dirty="0">
                <a:solidFill>
                  <a:srgbClr val="002060"/>
                </a:solidFill>
                <a:latin typeface="Calibri" panose="020F0502020204030204" pitchFamily="34" charset="0"/>
                <a:ea typeface="ＭＳ Ｐゴシック"/>
                <a:cs typeface="Calibri" panose="020F0502020204030204" pitchFamily="34" charset="0"/>
              </a:rPr>
              <a:t> is 100%  “</a:t>
            </a:r>
            <a:r>
              <a:rPr lang="en-US" sz="2000" dirty="0">
                <a:solidFill>
                  <a:srgbClr val="002060"/>
                </a:solidFill>
                <a:latin typeface="Calibri" panose="020F0502020204030204" pitchFamily="34" charset="0"/>
                <a:ea typeface="ＭＳ Ｐゴシック"/>
                <a:cs typeface="Calibri" panose="020F0502020204030204" pitchFamily="34" charset="0"/>
              </a:rPr>
              <a:t>D</a:t>
            </a:r>
            <a:r>
              <a:rPr lang="en-US" sz="2000" kern="0" dirty="0">
                <a:solidFill>
                  <a:srgbClr val="002060"/>
                </a:solidFill>
                <a:latin typeface="Calibri" panose="020F0502020204030204" pitchFamily="34" charset="0"/>
                <a:ea typeface="ＭＳ Ｐゴシック"/>
                <a:cs typeface="Calibri" panose="020F0502020204030204" pitchFamily="34" charset="0"/>
              </a:rPr>
              <a:t>one”</a:t>
            </a:r>
            <a:endParaRPr lang="en-AU" sz="2000" kern="0" dirty="0">
              <a:solidFill>
                <a:srgbClr val="002060"/>
              </a:solidFill>
              <a:latin typeface="Calibri" panose="020F0502020204030204" pitchFamily="34" charset="0"/>
              <a:ea typeface="ＭＳ Ｐゴシック"/>
              <a:cs typeface="Calibri" panose="020F0502020204030204" pitchFamily="34" charset="0"/>
            </a:endParaRPr>
          </a:p>
        </p:txBody>
      </p:sp>
      <p:sp>
        <p:nvSpPr>
          <p:cNvPr id="14" name="Title 1">
            <a:extLst>
              <a:ext uri="{FF2B5EF4-FFF2-40B4-BE49-F238E27FC236}">
                <a16:creationId xmlns:a16="http://schemas.microsoft.com/office/drawing/2014/main" id="{523C854D-1CA1-4671-B759-1383035DAC99}"/>
              </a:ext>
            </a:extLst>
          </p:cNvPr>
          <p:cNvSpPr txBox="1">
            <a:spLocks/>
          </p:cNvSpPr>
          <p:nvPr/>
        </p:nvSpPr>
        <p:spPr bwMode="auto">
          <a:xfrm>
            <a:off x="2289356" y="89023"/>
            <a:ext cx="6605587"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9pPr>
          </a:lstStyle>
          <a:p>
            <a:pPr algn="ctr"/>
            <a:r>
              <a:rPr lang="en-AU" kern="0"/>
              <a:t>Revision of Week 7</a:t>
            </a:r>
            <a:endParaRPr lang="en-AU" kern="0" dirty="0"/>
          </a:p>
        </p:txBody>
      </p:sp>
      <p:pic>
        <p:nvPicPr>
          <p:cNvPr id="7" name="Picture 6">
            <a:extLst>
              <a:ext uri="{FF2B5EF4-FFF2-40B4-BE49-F238E27FC236}">
                <a16:creationId xmlns:a16="http://schemas.microsoft.com/office/drawing/2014/main" id="{47DA1EEA-586A-4B4C-AF7A-AA41FA9E210F}"/>
              </a:ext>
            </a:extLst>
          </p:cNvPr>
          <p:cNvPicPr>
            <a:picLocks noChangeAspect="1"/>
          </p:cNvPicPr>
          <p:nvPr/>
        </p:nvPicPr>
        <p:blipFill>
          <a:blip r:embed="rId6"/>
          <a:stretch>
            <a:fillRect/>
          </a:stretch>
        </p:blipFill>
        <p:spPr>
          <a:xfrm>
            <a:off x="1146433" y="3917926"/>
            <a:ext cx="6426200" cy="2324100"/>
          </a:xfrm>
          <a:prstGeom prst="rect">
            <a:avLst/>
          </a:prstGeom>
        </p:spPr>
      </p:pic>
    </p:spTree>
    <p:extLst>
      <p:ext uri="{BB962C8B-B14F-4D97-AF65-F5344CB8AC3E}">
        <p14:creationId xmlns:p14="http://schemas.microsoft.com/office/powerpoint/2010/main" val="107453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E793-6B91-4A5A-9260-35C8F832B685}"/>
              </a:ext>
            </a:extLst>
          </p:cNvPr>
          <p:cNvSpPr>
            <a:spLocks noGrp="1"/>
          </p:cNvSpPr>
          <p:nvPr>
            <p:ph type="title"/>
          </p:nvPr>
        </p:nvSpPr>
        <p:spPr>
          <a:xfrm>
            <a:off x="628650" y="1131094"/>
            <a:ext cx="7886700" cy="841724"/>
          </a:xfrm>
        </p:spPr>
        <p:txBody>
          <a:bodyPr/>
          <a:lstStyle/>
          <a:p>
            <a:r>
              <a:rPr lang="en-AU" dirty="0"/>
              <a:t>Answers?</a:t>
            </a:r>
          </a:p>
        </p:txBody>
      </p:sp>
      <p:sp>
        <p:nvSpPr>
          <p:cNvPr id="3" name="Content Placeholder 2">
            <a:extLst>
              <a:ext uri="{FF2B5EF4-FFF2-40B4-BE49-F238E27FC236}">
                <a16:creationId xmlns:a16="http://schemas.microsoft.com/office/drawing/2014/main" id="{4F85AE93-CF71-4883-9008-7527C02CFA2E}"/>
              </a:ext>
            </a:extLst>
          </p:cNvPr>
          <p:cNvSpPr>
            <a:spLocks noGrp="1"/>
          </p:cNvSpPr>
          <p:nvPr>
            <p:ph idx="1"/>
          </p:nvPr>
        </p:nvSpPr>
        <p:spPr>
          <a:xfrm>
            <a:off x="180780" y="1656172"/>
            <a:ext cx="5335527" cy="3896562"/>
          </a:xfrm>
        </p:spPr>
        <p:txBody>
          <a:bodyPr>
            <a:normAutofit fontScale="70000" lnSpcReduction="20000"/>
          </a:bodyPr>
          <a:lstStyle/>
          <a:p>
            <a:pPr marL="398463" indent="-347663">
              <a:spcBef>
                <a:spcPts val="1200"/>
              </a:spcBef>
              <a:buNone/>
            </a:pPr>
            <a:r>
              <a:rPr lang="en-US" sz="2900" dirty="0">
                <a:latin typeface="Calibri" panose="020F0502020204030204" pitchFamily="34" charset="0"/>
                <a:cs typeface="Calibri" panose="020F0502020204030204" pitchFamily="34" charset="0"/>
              </a:rPr>
              <a:t>1.	Clarify the User Story prior to development, </a:t>
            </a:r>
            <a:r>
              <a:rPr lang="en-US" sz="2900" dirty="0" err="1">
                <a:latin typeface="Calibri" panose="020F0502020204030204" pitchFamily="34" charset="0"/>
                <a:cs typeface="Calibri" panose="020F0502020204030204" pitchFamily="34" charset="0"/>
              </a:rPr>
              <a:t>eg</a:t>
            </a:r>
            <a:r>
              <a:rPr lang="en-US" sz="2900" dirty="0">
                <a:latin typeface="Calibri" panose="020F0502020204030204" pitchFamily="34" charset="0"/>
                <a:cs typeface="Calibri" panose="020F0502020204030204" pitchFamily="34" charset="0"/>
              </a:rPr>
              <a:t> edge cases.</a:t>
            </a:r>
            <a:r>
              <a:rPr lang="en-AU" sz="2900" dirty="0">
                <a:latin typeface="Calibri" panose="020F0502020204030204" pitchFamily="34" charset="0"/>
                <a:cs typeface="Calibri" panose="020F0502020204030204" pitchFamily="34" charset="0"/>
              </a:rPr>
              <a:t> </a:t>
            </a:r>
          </a:p>
          <a:p>
            <a:pPr marL="398463" indent="-347663">
              <a:spcBef>
                <a:spcPts val="1200"/>
              </a:spcBef>
              <a:buNone/>
            </a:pPr>
            <a:r>
              <a:rPr lang="en-US" sz="2900" dirty="0">
                <a:latin typeface="Calibri" panose="020F0502020204030204" pitchFamily="34" charset="0"/>
                <a:cs typeface="Calibri" panose="020F0502020204030204" pitchFamily="34" charset="0"/>
              </a:rPr>
              <a:t>2.	Provide a “definition of </a:t>
            </a:r>
            <a:r>
              <a:rPr lang="en-US" sz="2900" b="1" dirty="0">
                <a:solidFill>
                  <a:srgbClr val="0070C0"/>
                </a:solidFill>
                <a:latin typeface="Calibri" panose="020F0502020204030204" pitchFamily="34" charset="0"/>
                <a:cs typeface="Calibri" panose="020F0502020204030204" pitchFamily="34" charset="0"/>
              </a:rPr>
              <a:t>Done</a:t>
            </a:r>
            <a:r>
              <a:rPr lang="en-US" sz="2900" dirty="0">
                <a:latin typeface="Calibri" panose="020F0502020204030204" pitchFamily="34" charset="0"/>
                <a:cs typeface="Calibri" panose="020F0502020204030204" pitchFamily="34" charset="0"/>
              </a:rPr>
              <a:t>” for User Story</a:t>
            </a:r>
            <a:endParaRPr lang="en-AU" sz="2900" dirty="0">
              <a:latin typeface="Calibri" panose="020F0502020204030204" pitchFamily="34" charset="0"/>
              <a:cs typeface="Calibri" panose="020F0502020204030204" pitchFamily="34" charset="0"/>
            </a:endParaRPr>
          </a:p>
          <a:p>
            <a:pPr marL="398463" indent="-347663">
              <a:spcBef>
                <a:spcPts val="1200"/>
              </a:spcBef>
              <a:buNone/>
            </a:pPr>
            <a:r>
              <a:rPr lang="en-US" sz="2900" dirty="0">
                <a:latin typeface="Calibri" panose="020F0502020204030204" pitchFamily="34" charset="0"/>
                <a:cs typeface="Calibri" panose="020F0502020204030204" pitchFamily="34" charset="0"/>
              </a:rPr>
              <a:t>3.	Provide an example of the UI look</a:t>
            </a:r>
            <a:r>
              <a:rPr lang="en-AU" sz="2900" dirty="0">
                <a:latin typeface="Calibri" panose="020F0502020204030204" pitchFamily="34" charset="0"/>
                <a:cs typeface="Calibri" panose="020F0502020204030204" pitchFamily="34" charset="0"/>
              </a:rPr>
              <a:t> &amp; feel</a:t>
            </a:r>
          </a:p>
          <a:p>
            <a:pPr marL="398463" indent="-347663">
              <a:spcBef>
                <a:spcPts val="1200"/>
              </a:spcBef>
              <a:buNone/>
              <a:tabLst>
                <a:tab pos="398463" algn="l"/>
              </a:tabLst>
            </a:pPr>
            <a:r>
              <a:rPr lang="en-US" sz="2900" dirty="0">
                <a:latin typeface="Calibri" panose="020F0502020204030204" pitchFamily="34" charset="0"/>
                <a:cs typeface="Calibri" panose="020F0502020204030204" pitchFamily="34" charset="0"/>
              </a:rPr>
              <a:t>4.	Ensure the product increment has well understood high quality </a:t>
            </a:r>
          </a:p>
          <a:p>
            <a:pPr marL="398463" indent="-347663">
              <a:spcBef>
                <a:spcPts val="1200"/>
              </a:spcBef>
              <a:buNone/>
              <a:tabLst>
                <a:tab pos="398463" algn="l"/>
              </a:tabLst>
            </a:pPr>
            <a:r>
              <a:rPr lang="en-US" sz="2900" dirty="0">
                <a:latin typeface="Calibri" panose="020F0502020204030204" pitchFamily="34" charset="0"/>
                <a:cs typeface="Calibri" panose="020F0502020204030204" pitchFamily="34" charset="0"/>
              </a:rPr>
              <a:t>5.	Product Owner/ Client writes them quickly without input from the development team.</a:t>
            </a:r>
            <a:endParaRPr lang="en-AU" sz="2900" dirty="0">
              <a:latin typeface="Calibri" panose="020F0502020204030204" pitchFamily="34" charset="0"/>
              <a:cs typeface="Calibri" panose="020F0502020204030204" pitchFamily="34" charset="0"/>
            </a:endParaRPr>
          </a:p>
          <a:p>
            <a:pPr marL="398463" indent="-347663">
              <a:spcBef>
                <a:spcPts val="1200"/>
              </a:spcBef>
              <a:buNone/>
            </a:pPr>
            <a:r>
              <a:rPr lang="en-US" sz="2900" dirty="0">
                <a:latin typeface="Calibri" panose="020F0502020204030204" pitchFamily="34" charset="0"/>
                <a:cs typeface="Calibri" panose="020F0502020204030204" pitchFamily="34" charset="0"/>
              </a:rPr>
              <a:t>6.	 Product Owner/Client understands the “</a:t>
            </a:r>
            <a:r>
              <a:rPr lang="en-US" sz="2900" b="1" dirty="0">
                <a:solidFill>
                  <a:srgbClr val="0070C0"/>
                </a:solidFill>
                <a:latin typeface="Calibri" panose="020F0502020204030204" pitchFamily="34" charset="0"/>
                <a:cs typeface="Calibri" panose="020F0502020204030204" pitchFamily="34" charset="0"/>
              </a:rPr>
              <a:t>Done</a:t>
            </a:r>
            <a:r>
              <a:rPr lang="en-US" sz="2900" dirty="0">
                <a:latin typeface="Calibri" panose="020F0502020204030204" pitchFamily="34" charset="0"/>
                <a:cs typeface="Calibri" panose="020F0502020204030204" pitchFamily="34" charset="0"/>
              </a:rPr>
              <a:t>” definition</a:t>
            </a:r>
            <a:endParaRPr lang="en-AU" dirty="0"/>
          </a:p>
        </p:txBody>
      </p:sp>
      <p:sp>
        <p:nvSpPr>
          <p:cNvPr id="6" name="TextBox 5">
            <a:extLst>
              <a:ext uri="{FF2B5EF4-FFF2-40B4-BE49-F238E27FC236}">
                <a16:creationId xmlns:a16="http://schemas.microsoft.com/office/drawing/2014/main" id="{024C8CCF-D2D4-46B1-9617-9C45C727AB66}"/>
              </a:ext>
            </a:extLst>
          </p:cNvPr>
          <p:cNvSpPr txBox="1"/>
          <p:nvPr/>
        </p:nvSpPr>
        <p:spPr>
          <a:xfrm>
            <a:off x="5582126" y="4005200"/>
            <a:ext cx="476056" cy="307777"/>
          </a:xfrm>
          <a:prstGeom prst="rect">
            <a:avLst/>
          </a:prstGeom>
          <a:noFill/>
        </p:spPr>
        <p:txBody>
          <a:bodyPr wrap="square">
            <a:spAutoFit/>
          </a:bodyPr>
          <a:lstStyle/>
          <a:p>
            <a:r>
              <a:rPr lang="en-AU" sz="1400" dirty="0">
                <a:latin typeface="Calibri" panose="020F0502020204030204" pitchFamily="34" charset="0"/>
                <a:cs typeface="Calibri" panose="020F0502020204030204" pitchFamily="34" charset="0"/>
              </a:rPr>
              <a:t>❌</a:t>
            </a:r>
            <a:endParaRPr lang="en-AU" dirty="0"/>
          </a:p>
        </p:txBody>
      </p:sp>
      <p:sp>
        <p:nvSpPr>
          <p:cNvPr id="8" name="TextBox 7">
            <a:extLst>
              <a:ext uri="{FF2B5EF4-FFF2-40B4-BE49-F238E27FC236}">
                <a16:creationId xmlns:a16="http://schemas.microsoft.com/office/drawing/2014/main" id="{F99530F8-4247-4866-B754-E936131B7898}"/>
              </a:ext>
            </a:extLst>
          </p:cNvPr>
          <p:cNvSpPr txBox="1"/>
          <p:nvPr/>
        </p:nvSpPr>
        <p:spPr>
          <a:xfrm>
            <a:off x="5516307" y="2880605"/>
            <a:ext cx="476056" cy="307777"/>
          </a:xfrm>
          <a:prstGeom prst="rect">
            <a:avLst/>
          </a:prstGeom>
          <a:noFill/>
        </p:spPr>
        <p:txBody>
          <a:bodyPr wrap="square">
            <a:spAutoFit/>
          </a:bodyPr>
          <a:lstStyle/>
          <a:p>
            <a:r>
              <a:rPr lang="en-AU" sz="1400" dirty="0">
                <a:latin typeface="Calibri" panose="020F0502020204030204" pitchFamily="34" charset="0"/>
                <a:cs typeface="Calibri" panose="020F0502020204030204" pitchFamily="34" charset="0"/>
              </a:rPr>
              <a:t>❌</a:t>
            </a:r>
            <a:endParaRPr lang="en-AU" dirty="0"/>
          </a:p>
        </p:txBody>
      </p:sp>
      <p:sp>
        <p:nvSpPr>
          <p:cNvPr id="10" name="TextBox 9">
            <a:extLst>
              <a:ext uri="{FF2B5EF4-FFF2-40B4-BE49-F238E27FC236}">
                <a16:creationId xmlns:a16="http://schemas.microsoft.com/office/drawing/2014/main" id="{B09B7D38-368A-4DA9-A24E-8997943A4C8B}"/>
              </a:ext>
            </a:extLst>
          </p:cNvPr>
          <p:cNvSpPr txBox="1"/>
          <p:nvPr/>
        </p:nvSpPr>
        <p:spPr>
          <a:xfrm>
            <a:off x="5489832" y="1787808"/>
            <a:ext cx="519998" cy="400110"/>
          </a:xfrm>
          <a:prstGeom prst="rect">
            <a:avLst/>
          </a:prstGeom>
          <a:noFill/>
        </p:spPr>
        <p:txBody>
          <a:bodyPr wrap="square">
            <a:spAutoFit/>
          </a:bodyPr>
          <a:lstStyle/>
          <a:p>
            <a:r>
              <a:rPr lang="en-AU" sz="2000" b="1" dirty="0">
                <a:solidFill>
                  <a:srgbClr val="00B050"/>
                </a:solidFill>
                <a:latin typeface="Calibri" panose="020F0502020204030204" pitchFamily="34" charset="0"/>
                <a:cs typeface="Calibri" panose="020F0502020204030204" pitchFamily="34" charset="0"/>
              </a:rPr>
              <a:t>✔</a:t>
            </a:r>
            <a:r>
              <a:rPr lang="en-AU" sz="1400" dirty="0">
                <a:latin typeface="Calibri" panose="020F0502020204030204" pitchFamily="34" charset="0"/>
                <a:cs typeface="Calibri" panose="020F0502020204030204" pitchFamily="34" charset="0"/>
              </a:rPr>
              <a:t> </a:t>
            </a:r>
          </a:p>
        </p:txBody>
      </p:sp>
      <p:sp>
        <p:nvSpPr>
          <p:cNvPr id="11" name="TextBox 10">
            <a:extLst>
              <a:ext uri="{FF2B5EF4-FFF2-40B4-BE49-F238E27FC236}">
                <a16:creationId xmlns:a16="http://schemas.microsoft.com/office/drawing/2014/main" id="{6A440ECC-CAF8-4C3E-B065-3076D48B4152}"/>
              </a:ext>
            </a:extLst>
          </p:cNvPr>
          <p:cNvSpPr txBox="1"/>
          <p:nvPr/>
        </p:nvSpPr>
        <p:spPr>
          <a:xfrm>
            <a:off x="5516307" y="2303601"/>
            <a:ext cx="519998" cy="400110"/>
          </a:xfrm>
          <a:prstGeom prst="rect">
            <a:avLst/>
          </a:prstGeom>
          <a:noFill/>
        </p:spPr>
        <p:txBody>
          <a:bodyPr wrap="square">
            <a:spAutoFit/>
          </a:bodyPr>
          <a:lstStyle/>
          <a:p>
            <a:r>
              <a:rPr lang="en-AU" sz="2000" b="1" dirty="0">
                <a:solidFill>
                  <a:srgbClr val="00B050"/>
                </a:solidFill>
                <a:latin typeface="Calibri" panose="020F0502020204030204" pitchFamily="34" charset="0"/>
                <a:cs typeface="Calibri" panose="020F0502020204030204" pitchFamily="34" charset="0"/>
              </a:rPr>
              <a:t>✔</a:t>
            </a:r>
            <a:r>
              <a:rPr lang="en-AU" sz="1400" dirty="0">
                <a:latin typeface="Calibri" panose="020F0502020204030204" pitchFamily="34" charset="0"/>
                <a:cs typeface="Calibri" panose="020F0502020204030204" pitchFamily="34" charset="0"/>
              </a:rPr>
              <a:t> </a:t>
            </a:r>
          </a:p>
        </p:txBody>
      </p:sp>
      <p:sp>
        <p:nvSpPr>
          <p:cNvPr id="12" name="TextBox 11">
            <a:extLst>
              <a:ext uri="{FF2B5EF4-FFF2-40B4-BE49-F238E27FC236}">
                <a16:creationId xmlns:a16="http://schemas.microsoft.com/office/drawing/2014/main" id="{5C60021C-DED3-4645-9C38-200CB0C8F543}"/>
              </a:ext>
            </a:extLst>
          </p:cNvPr>
          <p:cNvSpPr txBox="1"/>
          <p:nvPr/>
        </p:nvSpPr>
        <p:spPr>
          <a:xfrm>
            <a:off x="5549519" y="3373724"/>
            <a:ext cx="519998" cy="400110"/>
          </a:xfrm>
          <a:prstGeom prst="rect">
            <a:avLst/>
          </a:prstGeom>
          <a:noFill/>
        </p:spPr>
        <p:txBody>
          <a:bodyPr wrap="square">
            <a:spAutoFit/>
          </a:bodyPr>
          <a:lstStyle/>
          <a:p>
            <a:r>
              <a:rPr lang="en-AU" sz="2000" b="1" dirty="0">
                <a:solidFill>
                  <a:srgbClr val="00B050"/>
                </a:solidFill>
                <a:latin typeface="Calibri" panose="020F0502020204030204" pitchFamily="34" charset="0"/>
                <a:cs typeface="Calibri" panose="020F0502020204030204" pitchFamily="34" charset="0"/>
              </a:rPr>
              <a:t>✔</a:t>
            </a:r>
            <a:r>
              <a:rPr lang="en-AU" sz="1400" dirty="0">
                <a:latin typeface="Calibri" panose="020F0502020204030204" pitchFamily="34" charset="0"/>
                <a:cs typeface="Calibri" panose="020F0502020204030204" pitchFamily="34" charset="0"/>
              </a:rPr>
              <a:t> </a:t>
            </a:r>
          </a:p>
        </p:txBody>
      </p:sp>
      <p:sp>
        <p:nvSpPr>
          <p:cNvPr id="13" name="TextBox 12">
            <a:extLst>
              <a:ext uri="{FF2B5EF4-FFF2-40B4-BE49-F238E27FC236}">
                <a16:creationId xmlns:a16="http://schemas.microsoft.com/office/drawing/2014/main" id="{E4456206-C935-4FFA-8FBF-2CBE5A3E66B0}"/>
              </a:ext>
            </a:extLst>
          </p:cNvPr>
          <p:cNvSpPr txBox="1"/>
          <p:nvPr/>
        </p:nvSpPr>
        <p:spPr>
          <a:xfrm>
            <a:off x="5590456" y="4630289"/>
            <a:ext cx="519998" cy="400110"/>
          </a:xfrm>
          <a:prstGeom prst="rect">
            <a:avLst/>
          </a:prstGeom>
          <a:noFill/>
        </p:spPr>
        <p:txBody>
          <a:bodyPr wrap="square">
            <a:spAutoFit/>
          </a:bodyPr>
          <a:lstStyle/>
          <a:p>
            <a:r>
              <a:rPr lang="en-AU" sz="2000" b="1" dirty="0">
                <a:solidFill>
                  <a:srgbClr val="00B050"/>
                </a:solidFill>
                <a:latin typeface="Calibri" panose="020F0502020204030204" pitchFamily="34" charset="0"/>
                <a:cs typeface="Calibri" panose="020F0502020204030204" pitchFamily="34" charset="0"/>
              </a:rPr>
              <a:t>✔</a:t>
            </a:r>
            <a:r>
              <a:rPr lang="en-AU" sz="1400" dirty="0">
                <a:latin typeface="Calibri" panose="020F0502020204030204" pitchFamily="34" charset="0"/>
                <a:cs typeface="Calibri" panose="020F0502020204030204" pitchFamily="34" charset="0"/>
              </a:rPr>
              <a:t> </a:t>
            </a:r>
          </a:p>
        </p:txBody>
      </p:sp>
      <p:sp>
        <p:nvSpPr>
          <p:cNvPr id="14" name="Title 1">
            <a:extLst>
              <a:ext uri="{FF2B5EF4-FFF2-40B4-BE49-F238E27FC236}">
                <a16:creationId xmlns:a16="http://schemas.microsoft.com/office/drawing/2014/main" id="{BCB5D566-E3CC-4D49-8C37-62DD3D4FC2B6}"/>
              </a:ext>
            </a:extLst>
          </p:cNvPr>
          <p:cNvSpPr txBox="1">
            <a:spLocks/>
          </p:cNvSpPr>
          <p:nvPr/>
        </p:nvSpPr>
        <p:spPr bwMode="auto">
          <a:xfrm>
            <a:off x="2289356" y="89023"/>
            <a:ext cx="6605587"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chemeClr val="bg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000" b="1">
                <a:solidFill>
                  <a:schemeClr val="bg1"/>
                </a:solidFill>
                <a:latin typeface="Arial" charset="0"/>
                <a:ea typeface="ＭＳ Ｐゴシック" charset="-128"/>
                <a:cs typeface="ＭＳ Ｐゴシック" charset="-128"/>
              </a:defRPr>
            </a:lvl9pPr>
          </a:lstStyle>
          <a:p>
            <a:pPr algn="ctr"/>
            <a:r>
              <a:rPr lang="en-AU" kern="0" dirty="0"/>
              <a:t>Quiz</a:t>
            </a:r>
          </a:p>
        </p:txBody>
      </p:sp>
    </p:spTree>
    <p:extLst>
      <p:ext uri="{BB962C8B-B14F-4D97-AF65-F5344CB8AC3E}">
        <p14:creationId xmlns:p14="http://schemas.microsoft.com/office/powerpoint/2010/main" val="276368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1B91-2D0F-421C-991E-9128BE2E0334}"/>
              </a:ext>
            </a:extLst>
          </p:cNvPr>
          <p:cNvSpPr>
            <a:spLocks noGrp="1"/>
          </p:cNvSpPr>
          <p:nvPr>
            <p:ph type="title"/>
          </p:nvPr>
        </p:nvSpPr>
        <p:spPr/>
        <p:txBody>
          <a:bodyPr>
            <a:normAutofit/>
          </a:bodyPr>
          <a:lstStyle/>
          <a:p>
            <a:r>
              <a:rPr lang="en-AU" dirty="0"/>
              <a:t>The value of Acceptance Criteria</a:t>
            </a:r>
          </a:p>
        </p:txBody>
      </p:sp>
      <p:pic>
        <p:nvPicPr>
          <p:cNvPr id="5" name="Picture 4">
            <a:extLst>
              <a:ext uri="{FF2B5EF4-FFF2-40B4-BE49-F238E27FC236}">
                <a16:creationId xmlns:a16="http://schemas.microsoft.com/office/drawing/2014/main" id="{67640B19-F48B-4772-B254-3629F2F25F6B}"/>
              </a:ext>
            </a:extLst>
          </p:cNvPr>
          <p:cNvPicPr>
            <a:picLocks noChangeAspect="1"/>
          </p:cNvPicPr>
          <p:nvPr/>
        </p:nvPicPr>
        <p:blipFill>
          <a:blip r:embed="rId2"/>
          <a:stretch>
            <a:fillRect/>
          </a:stretch>
        </p:blipFill>
        <p:spPr>
          <a:xfrm>
            <a:off x="276904" y="5354929"/>
            <a:ext cx="8478224" cy="767511"/>
          </a:xfrm>
          <a:prstGeom prst="rect">
            <a:avLst/>
          </a:prstGeom>
        </p:spPr>
      </p:pic>
      <p:sp>
        <p:nvSpPr>
          <p:cNvPr id="4" name="TextBox 3">
            <a:extLst>
              <a:ext uri="{FF2B5EF4-FFF2-40B4-BE49-F238E27FC236}">
                <a16:creationId xmlns:a16="http://schemas.microsoft.com/office/drawing/2014/main" id="{A0E25F0D-CCBC-4923-B235-884DDF338E1A}"/>
              </a:ext>
            </a:extLst>
          </p:cNvPr>
          <p:cNvSpPr txBox="1"/>
          <p:nvPr/>
        </p:nvSpPr>
        <p:spPr>
          <a:xfrm>
            <a:off x="219788" y="951043"/>
            <a:ext cx="5160864"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What value do Acceptance Criteria have?</a:t>
            </a:r>
            <a:endParaRPr lang="en-AU" sz="2000" dirty="0">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7152250D-65FE-43C3-AA13-586E6AF44CB5}"/>
              </a:ext>
            </a:extLst>
          </p:cNvPr>
          <p:cNvSpPr/>
          <p:nvPr/>
        </p:nvSpPr>
        <p:spPr>
          <a:xfrm>
            <a:off x="5234989" y="5354929"/>
            <a:ext cx="2669193" cy="76751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
        <p:nvSpPr>
          <p:cNvPr id="3" name="TextBox 2">
            <a:extLst>
              <a:ext uri="{FF2B5EF4-FFF2-40B4-BE49-F238E27FC236}">
                <a16:creationId xmlns:a16="http://schemas.microsoft.com/office/drawing/2014/main" id="{234BC405-2B34-4CD3-9A91-3AFCE40A3F8E}"/>
              </a:ext>
            </a:extLst>
          </p:cNvPr>
          <p:cNvSpPr txBox="1"/>
          <p:nvPr/>
        </p:nvSpPr>
        <p:spPr>
          <a:xfrm>
            <a:off x="1082254" y="5165886"/>
            <a:ext cx="4020652" cy="207749"/>
          </a:xfrm>
          <a:prstGeom prst="rect">
            <a:avLst/>
          </a:prstGeom>
          <a:noFill/>
        </p:spPr>
        <p:txBody>
          <a:bodyPr wrap="none" rtlCol="0">
            <a:spAutoFit/>
          </a:bodyPr>
          <a:lstStyle/>
          <a:p>
            <a:r>
              <a:rPr lang="en-AU" sz="750" dirty="0" err="1"/>
              <a:t>Src</a:t>
            </a:r>
            <a:r>
              <a:rPr lang="en-AU" sz="750" dirty="0"/>
              <a:t>: https://agilepainrelief.com/blog/definition-of-done-user-stories-acceptance-criteria.html</a:t>
            </a:r>
          </a:p>
        </p:txBody>
      </p:sp>
      <p:pic>
        <p:nvPicPr>
          <p:cNvPr id="1028" name="Picture 4" descr="Definition of Done vs. User Stories vs. Acceptance Criteria - image by Agile Pain Relief Consulting">
            <a:extLst>
              <a:ext uri="{FF2B5EF4-FFF2-40B4-BE49-F238E27FC236}">
                <a16:creationId xmlns:a16="http://schemas.microsoft.com/office/drawing/2014/main" id="{23FD181C-03A1-4E24-B3BF-6D105CFF5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686" y="1588850"/>
            <a:ext cx="5918622" cy="351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5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1B91-2D0F-421C-991E-9128BE2E0334}"/>
              </a:ext>
            </a:extLst>
          </p:cNvPr>
          <p:cNvSpPr>
            <a:spLocks noGrp="1"/>
          </p:cNvSpPr>
          <p:nvPr>
            <p:ph type="title"/>
          </p:nvPr>
        </p:nvSpPr>
        <p:spPr/>
        <p:txBody>
          <a:bodyPr>
            <a:normAutofit/>
          </a:bodyPr>
          <a:lstStyle/>
          <a:p>
            <a:r>
              <a:rPr lang="en-AU" dirty="0"/>
              <a:t>Definition of Done</a:t>
            </a:r>
          </a:p>
        </p:txBody>
      </p:sp>
      <p:sp>
        <p:nvSpPr>
          <p:cNvPr id="4" name="TextBox 3">
            <a:extLst>
              <a:ext uri="{FF2B5EF4-FFF2-40B4-BE49-F238E27FC236}">
                <a16:creationId xmlns:a16="http://schemas.microsoft.com/office/drawing/2014/main" id="{A0E25F0D-CCBC-4923-B235-884DDF338E1A}"/>
              </a:ext>
            </a:extLst>
          </p:cNvPr>
          <p:cNvSpPr txBox="1"/>
          <p:nvPr/>
        </p:nvSpPr>
        <p:spPr>
          <a:xfrm>
            <a:off x="87716" y="1982197"/>
            <a:ext cx="4431403" cy="3970318"/>
          </a:xfrm>
          <a:prstGeom prst="rect">
            <a:avLst/>
          </a:prstGeom>
          <a:noFill/>
        </p:spPr>
        <p:txBody>
          <a:bodyPr wrap="square" rtlCol="0">
            <a:spAutoFit/>
          </a:bodyPr>
          <a:lstStyle/>
          <a:p>
            <a:r>
              <a:rPr lang="en-AU" sz="1800" dirty="0">
                <a:latin typeface="Calibri" panose="020F0502020204030204" pitchFamily="34" charset="0"/>
                <a:cs typeface="Calibri" panose="020F0502020204030204" pitchFamily="34" charset="0"/>
              </a:rPr>
              <a:t>Value of ‘Definition of </a:t>
            </a:r>
            <a:r>
              <a:rPr lang="en-AU" sz="1800" b="1" dirty="0">
                <a:solidFill>
                  <a:srgbClr val="0070C0"/>
                </a:solidFill>
                <a:latin typeface="Calibri" panose="020F0502020204030204" pitchFamily="34" charset="0"/>
                <a:cs typeface="Calibri" panose="020F0502020204030204" pitchFamily="34" charset="0"/>
              </a:rPr>
              <a:t>Done</a:t>
            </a:r>
            <a:r>
              <a:rPr lang="en-AU" sz="1800" dirty="0">
                <a:latin typeface="Calibri" panose="020F0502020204030204" pitchFamily="34" charset="0"/>
                <a:cs typeface="Calibri" panose="020F0502020204030204" pitchFamily="34" charset="0"/>
              </a:rPr>
              <a:t>’ is both:</a:t>
            </a:r>
          </a:p>
          <a:p>
            <a:endParaRPr lang="en-AU" sz="1800" dirty="0">
              <a:latin typeface="Calibri" panose="020F0502020204030204" pitchFamily="34" charset="0"/>
              <a:cs typeface="Calibri" panose="020F0502020204030204" pitchFamily="34" charset="0"/>
            </a:endParaRPr>
          </a:p>
          <a:p>
            <a:r>
              <a:rPr lang="en-AU" sz="1800" dirty="0">
                <a:latin typeface="Calibri" panose="020F0502020204030204" pitchFamily="34" charset="0"/>
                <a:cs typeface="Calibri" panose="020F0502020204030204" pitchFamily="34" charset="0"/>
              </a:rPr>
              <a:t>An overview of what User Story must complete for before it is marked as complete, </a:t>
            </a:r>
            <a:r>
              <a:rPr lang="en-AU" sz="1800" dirty="0" err="1">
                <a:latin typeface="Calibri" panose="020F0502020204030204" pitchFamily="34" charset="0"/>
                <a:cs typeface="Calibri" panose="020F0502020204030204" pitchFamily="34" charset="0"/>
              </a:rPr>
              <a:t>eg</a:t>
            </a:r>
            <a:r>
              <a:rPr lang="en-AU" sz="1800" dirty="0">
                <a:latin typeface="Calibri" panose="020F0502020204030204" pitchFamily="34" charset="0"/>
                <a:cs typeface="Calibri" panose="020F0502020204030204" pitchFamily="34" charset="0"/>
              </a:rPr>
              <a:t>:</a:t>
            </a:r>
          </a:p>
          <a:p>
            <a:endParaRPr lang="en-AU" sz="1800" dirty="0">
              <a:latin typeface="Calibri" panose="020F0502020204030204" pitchFamily="34" charset="0"/>
              <a:cs typeface="Calibri" panose="020F0502020204030204" pitchFamily="34" charset="0"/>
            </a:endParaRPr>
          </a:p>
          <a:p>
            <a:pPr marL="685800" lvl="1" indent="-342900">
              <a:buFont typeface="+mj-lt"/>
              <a:buAutoNum type="arabicPeriod"/>
            </a:pPr>
            <a:r>
              <a:rPr lang="en-AU" sz="1800" dirty="0">
                <a:latin typeface="Calibri" panose="020F0502020204030204" pitchFamily="34" charset="0"/>
                <a:cs typeface="Calibri" panose="020F0502020204030204" pitchFamily="34" charset="0"/>
              </a:rPr>
              <a:t>Code was peer reviewed</a:t>
            </a:r>
          </a:p>
          <a:p>
            <a:pPr marL="685800" lvl="1" indent="-342900">
              <a:buFont typeface="+mj-lt"/>
              <a:buAutoNum type="arabicPeriod"/>
            </a:pPr>
            <a:r>
              <a:rPr lang="en-AU" sz="1800" dirty="0">
                <a:latin typeface="Calibri" panose="020F0502020204030204" pitchFamily="34" charset="0"/>
                <a:cs typeface="Calibri" panose="020F0502020204030204" pitchFamily="34" charset="0"/>
              </a:rPr>
              <a:t>End-User documentation updated</a:t>
            </a:r>
          </a:p>
          <a:p>
            <a:pPr marL="685800" lvl="1" indent="-342900">
              <a:buFont typeface="+mj-lt"/>
              <a:buAutoNum type="arabicPeriod"/>
            </a:pPr>
            <a:r>
              <a:rPr lang="en-AU" sz="1800" dirty="0">
                <a:latin typeface="Calibri" panose="020F0502020204030204" pitchFamily="34" charset="0"/>
                <a:cs typeface="Calibri" panose="020F0502020204030204" pitchFamily="34" charset="0"/>
              </a:rPr>
              <a:t>Tested on Mobile Devices</a:t>
            </a:r>
          </a:p>
          <a:p>
            <a:pPr marL="685800" lvl="1" indent="-342900">
              <a:buFont typeface="+mj-lt"/>
              <a:buAutoNum type="arabicPeriod"/>
            </a:pPr>
            <a:r>
              <a:rPr lang="en-AU" sz="1800" dirty="0">
                <a:latin typeface="Calibri" panose="020F0502020204030204" pitchFamily="34" charset="0"/>
                <a:cs typeface="Calibri" panose="020F0502020204030204" pitchFamily="34" charset="0"/>
              </a:rPr>
              <a:t>…</a:t>
            </a:r>
          </a:p>
          <a:p>
            <a:pPr lvl="1"/>
            <a:endParaRPr lang="en-AU" sz="1800" dirty="0">
              <a:latin typeface="Calibri" panose="020F0502020204030204" pitchFamily="34" charset="0"/>
              <a:cs typeface="Calibri" panose="020F0502020204030204" pitchFamily="34" charset="0"/>
            </a:endParaRPr>
          </a:p>
          <a:p>
            <a:r>
              <a:rPr lang="en-AU" sz="1800" dirty="0">
                <a:latin typeface="Calibri" panose="020F0502020204030204" pitchFamily="34" charset="0"/>
                <a:cs typeface="Calibri" panose="020F0502020204030204" pitchFamily="34" charset="0"/>
              </a:rPr>
              <a:t>Specific </a:t>
            </a:r>
            <a:r>
              <a:rPr lang="en-AU" sz="1800" b="1" dirty="0">
                <a:solidFill>
                  <a:srgbClr val="0070C0"/>
                </a:solidFill>
                <a:latin typeface="Calibri" panose="020F0502020204030204" pitchFamily="34" charset="0"/>
                <a:cs typeface="Calibri" panose="020F0502020204030204" pitchFamily="34" charset="0"/>
              </a:rPr>
              <a:t>Acceptance Criteria </a:t>
            </a:r>
            <a:r>
              <a:rPr lang="en-AU" sz="1800" dirty="0">
                <a:latin typeface="Calibri" panose="020F0502020204030204" pitchFamily="34" charset="0"/>
                <a:cs typeface="Calibri" panose="020F0502020204030204" pitchFamily="34" charset="0"/>
              </a:rPr>
              <a:t>each User Story must demonstrate before it is marked as complete</a:t>
            </a:r>
          </a:p>
        </p:txBody>
      </p:sp>
      <p:pic>
        <p:nvPicPr>
          <p:cNvPr id="1026" name="Picture 2" descr="Definition of Done vs Acceptance Criteria">
            <a:extLst>
              <a:ext uri="{FF2B5EF4-FFF2-40B4-BE49-F238E27FC236}">
                <a16:creationId xmlns:a16="http://schemas.microsoft.com/office/drawing/2014/main" id="{DA45769F-C5EE-41DA-B85B-5A764DF4A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956" y="1052218"/>
            <a:ext cx="4020652" cy="23852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4BC405-2B34-4CD3-9A91-3AFCE40A3F8E}"/>
              </a:ext>
            </a:extLst>
          </p:cNvPr>
          <p:cNvSpPr txBox="1"/>
          <p:nvPr/>
        </p:nvSpPr>
        <p:spPr>
          <a:xfrm>
            <a:off x="4418493" y="3437444"/>
            <a:ext cx="4020652" cy="207749"/>
          </a:xfrm>
          <a:prstGeom prst="rect">
            <a:avLst/>
          </a:prstGeom>
          <a:noFill/>
        </p:spPr>
        <p:txBody>
          <a:bodyPr wrap="none" rtlCol="0">
            <a:spAutoFit/>
          </a:bodyPr>
          <a:lstStyle/>
          <a:p>
            <a:r>
              <a:rPr lang="en-AU" sz="750" dirty="0" err="1"/>
              <a:t>Src</a:t>
            </a:r>
            <a:r>
              <a:rPr lang="en-AU" sz="750" dirty="0"/>
              <a:t>: https://agilepainrelief.com/blog/definition-of-done-user-stories-acceptance-criteria.html</a:t>
            </a:r>
          </a:p>
        </p:txBody>
      </p:sp>
      <p:pic>
        <p:nvPicPr>
          <p:cNvPr id="9" name="Picture 2" descr="What is V Model in Software Testing | Testbytes">
            <a:extLst>
              <a:ext uri="{FF2B5EF4-FFF2-40B4-BE49-F238E27FC236}">
                <a16:creationId xmlns:a16="http://schemas.microsoft.com/office/drawing/2014/main" id="{E5A2B2E6-1C20-408F-B6A4-69A1D6991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274" y="3782709"/>
            <a:ext cx="2981328" cy="28774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1F38C99-7B10-49B1-A472-CEEAE031B7E0}"/>
              </a:ext>
            </a:extLst>
          </p:cNvPr>
          <p:cNvSpPr/>
          <p:nvPr/>
        </p:nvSpPr>
        <p:spPr>
          <a:xfrm>
            <a:off x="4519119" y="3931298"/>
            <a:ext cx="3461665" cy="454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Tree>
    <p:extLst>
      <p:ext uri="{BB962C8B-B14F-4D97-AF65-F5344CB8AC3E}">
        <p14:creationId xmlns:p14="http://schemas.microsoft.com/office/powerpoint/2010/main" val="285077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1B91-2D0F-421C-991E-9128BE2E0334}"/>
              </a:ext>
            </a:extLst>
          </p:cNvPr>
          <p:cNvSpPr>
            <a:spLocks noGrp="1"/>
          </p:cNvSpPr>
          <p:nvPr>
            <p:ph type="title"/>
          </p:nvPr>
        </p:nvSpPr>
        <p:spPr/>
        <p:txBody>
          <a:bodyPr>
            <a:normAutofit/>
          </a:bodyPr>
          <a:lstStyle/>
          <a:p>
            <a:r>
              <a:rPr lang="en-AU" dirty="0"/>
              <a:t>Forms of Acceptance Criteria</a:t>
            </a:r>
          </a:p>
        </p:txBody>
      </p:sp>
      <p:sp>
        <p:nvSpPr>
          <p:cNvPr id="4" name="TextBox 3">
            <a:extLst>
              <a:ext uri="{FF2B5EF4-FFF2-40B4-BE49-F238E27FC236}">
                <a16:creationId xmlns:a16="http://schemas.microsoft.com/office/drawing/2014/main" id="{A0E25F0D-CCBC-4923-B235-884DDF338E1A}"/>
              </a:ext>
            </a:extLst>
          </p:cNvPr>
          <p:cNvSpPr txBox="1"/>
          <p:nvPr/>
        </p:nvSpPr>
        <p:spPr>
          <a:xfrm>
            <a:off x="240617" y="1078267"/>
            <a:ext cx="8611024" cy="2308324"/>
          </a:xfrm>
          <a:prstGeom prst="rect">
            <a:avLst/>
          </a:prstGeom>
          <a:noFill/>
        </p:spPr>
        <p:txBody>
          <a:bodyPr wrap="square" rtlCol="0">
            <a:spAutoFit/>
          </a:bodyPr>
          <a:lstStyle/>
          <a:p>
            <a:r>
              <a:rPr lang="en-AU" sz="1800" dirty="0">
                <a:latin typeface="Calibri" panose="020F0502020204030204" pitchFamily="34" charset="0"/>
                <a:cs typeface="Calibri" panose="020F0502020204030204" pitchFamily="34" charset="0"/>
              </a:rPr>
              <a:t>The many ways to document </a:t>
            </a:r>
            <a:r>
              <a:rPr lang="en-AU" sz="1800" b="1" dirty="0">
                <a:solidFill>
                  <a:srgbClr val="0070C0"/>
                </a:solidFill>
                <a:latin typeface="Calibri" panose="020F0502020204030204" pitchFamily="34" charset="0"/>
                <a:cs typeface="Calibri" panose="020F0502020204030204" pitchFamily="34" charset="0"/>
              </a:rPr>
              <a:t>Acceptance Criteria</a:t>
            </a:r>
          </a:p>
          <a:p>
            <a:pPr marL="257175" indent="-257175">
              <a:buFont typeface="Arial" panose="020B0604020202020204" pitchFamily="34" charset="0"/>
              <a:buChar char="•"/>
            </a:pPr>
            <a:endParaRPr lang="en-AU" sz="1800" dirty="0">
              <a:latin typeface="Calibri" panose="020F0502020204030204" pitchFamily="34" charset="0"/>
              <a:cs typeface="Calibri" panose="020F0502020204030204" pitchFamily="34" charset="0"/>
            </a:endParaRPr>
          </a:p>
          <a:p>
            <a:pPr marL="257175" indent="-257175">
              <a:buFont typeface="Arial" panose="020B0604020202020204" pitchFamily="34" charset="0"/>
              <a:buChar char="•"/>
            </a:pPr>
            <a:r>
              <a:rPr lang="en-AU" sz="1800" dirty="0">
                <a:latin typeface="Calibri" panose="020F0502020204030204" pitchFamily="34" charset="0"/>
                <a:cs typeface="Calibri" panose="020F0502020204030204" pitchFamily="34" charset="0"/>
              </a:rPr>
              <a:t>textual format: </a:t>
            </a:r>
            <a:r>
              <a:rPr lang="en-US" sz="1800" b="1" i="1" dirty="0">
                <a:latin typeface="Calibri" panose="020F0502020204030204" pitchFamily="34" charset="0"/>
                <a:cs typeface="Calibri" panose="020F0502020204030204" pitchFamily="34" charset="0"/>
              </a:rPr>
              <a:t>Given[condition], When [something happens], Then [result]</a:t>
            </a:r>
          </a:p>
          <a:p>
            <a:pPr marL="257175" indent="-257175">
              <a:buFont typeface="Arial" panose="020B0604020202020204" pitchFamily="34" charset="0"/>
              <a:buChar char="•"/>
            </a:pPr>
            <a:endParaRPr lang="en-US" sz="1800" b="1" i="1" dirty="0">
              <a:latin typeface="Calibri" panose="020F0502020204030204" pitchFamily="34" charset="0"/>
              <a:cs typeface="Calibri" panose="020F0502020204030204" pitchFamily="34" charset="0"/>
            </a:endParaRPr>
          </a:p>
          <a:p>
            <a:pPr marL="257175" indent="-257175">
              <a:buFont typeface="Arial" panose="020B0604020202020204" pitchFamily="34" charset="0"/>
              <a:buChar char="•"/>
            </a:pPr>
            <a:r>
              <a:rPr lang="en-AU" sz="1800" dirty="0">
                <a:latin typeface="Calibri" panose="020F0502020204030204" pitchFamily="34" charset="0"/>
                <a:cs typeface="Calibri" panose="020F0502020204030204" pitchFamily="34" charset="0"/>
              </a:rPr>
              <a:t>Table outlining possible inputs and outputs</a:t>
            </a:r>
          </a:p>
          <a:p>
            <a:pPr marL="257175" indent="-257175">
              <a:buFont typeface="Arial" panose="020B0604020202020204" pitchFamily="34" charset="0"/>
              <a:buChar char="•"/>
            </a:pPr>
            <a:endParaRPr lang="en-AU" sz="1800" dirty="0">
              <a:latin typeface="Calibri" panose="020F0502020204030204" pitchFamily="34" charset="0"/>
              <a:cs typeface="Calibri" panose="020F0502020204030204" pitchFamily="34" charset="0"/>
            </a:endParaRPr>
          </a:p>
          <a:p>
            <a:pPr marL="257175" indent="-257175">
              <a:buFont typeface="Arial" panose="020B0604020202020204" pitchFamily="34" charset="0"/>
              <a:buChar char="•"/>
            </a:pPr>
            <a:r>
              <a:rPr lang="en-AU" sz="1800" dirty="0">
                <a:latin typeface="Calibri" panose="020F0502020204030204" pitchFamily="34" charset="0"/>
                <a:cs typeface="Calibri" panose="020F0502020204030204" pitchFamily="34" charset="0"/>
              </a:rPr>
              <a:t>Formal and automated ‘Behaviour Driven Development’ (compared to TDD, BDD is done by the whole team / product owner), </a:t>
            </a:r>
            <a:r>
              <a:rPr lang="en-AU" sz="1800" dirty="0" err="1">
                <a:latin typeface="Calibri" panose="020F0502020204030204" pitchFamily="34" charset="0"/>
                <a:cs typeface="Calibri" panose="020F0502020204030204" pitchFamily="34" charset="0"/>
              </a:rPr>
              <a:t>eg</a:t>
            </a:r>
            <a:r>
              <a:rPr lang="en-AU" sz="1800" dirty="0">
                <a:latin typeface="Calibri" panose="020F0502020204030204" pitchFamily="34" charset="0"/>
                <a:cs typeface="Calibri" panose="020F0502020204030204" pitchFamily="34" charset="0"/>
              </a:rPr>
              <a:t> Cucumber [next slide]</a:t>
            </a:r>
          </a:p>
        </p:txBody>
      </p:sp>
      <p:pic>
        <p:nvPicPr>
          <p:cNvPr id="6" name="Picture 5">
            <a:extLst>
              <a:ext uri="{FF2B5EF4-FFF2-40B4-BE49-F238E27FC236}">
                <a16:creationId xmlns:a16="http://schemas.microsoft.com/office/drawing/2014/main" id="{10D82E4D-24DB-4AFE-AE20-D842AE044FF2}"/>
              </a:ext>
            </a:extLst>
          </p:cNvPr>
          <p:cNvPicPr>
            <a:picLocks noChangeAspect="1"/>
          </p:cNvPicPr>
          <p:nvPr/>
        </p:nvPicPr>
        <p:blipFill>
          <a:blip r:embed="rId2"/>
          <a:stretch>
            <a:fillRect/>
          </a:stretch>
        </p:blipFill>
        <p:spPr>
          <a:xfrm>
            <a:off x="240616" y="3645160"/>
            <a:ext cx="4540181" cy="2033174"/>
          </a:xfrm>
          <a:prstGeom prst="rect">
            <a:avLst/>
          </a:prstGeom>
        </p:spPr>
      </p:pic>
      <p:pic>
        <p:nvPicPr>
          <p:cNvPr id="12" name="Picture 11">
            <a:extLst>
              <a:ext uri="{FF2B5EF4-FFF2-40B4-BE49-F238E27FC236}">
                <a16:creationId xmlns:a16="http://schemas.microsoft.com/office/drawing/2014/main" id="{37624E95-90CA-446A-8711-61E79C0DE50A}"/>
              </a:ext>
            </a:extLst>
          </p:cNvPr>
          <p:cNvPicPr>
            <a:picLocks noChangeAspect="1"/>
          </p:cNvPicPr>
          <p:nvPr/>
        </p:nvPicPr>
        <p:blipFill>
          <a:blip r:embed="rId3"/>
          <a:stretch>
            <a:fillRect/>
          </a:stretch>
        </p:blipFill>
        <p:spPr>
          <a:xfrm>
            <a:off x="4749179" y="3505234"/>
            <a:ext cx="4208209" cy="2746947"/>
          </a:xfrm>
          <a:prstGeom prst="rect">
            <a:avLst/>
          </a:prstGeom>
        </p:spPr>
      </p:pic>
    </p:spTree>
    <p:extLst>
      <p:ext uri="{BB962C8B-B14F-4D97-AF65-F5344CB8AC3E}">
        <p14:creationId xmlns:p14="http://schemas.microsoft.com/office/powerpoint/2010/main" val="255489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129D-53FD-4C78-A0FD-50C842F78BC7}"/>
              </a:ext>
            </a:extLst>
          </p:cNvPr>
          <p:cNvSpPr>
            <a:spLocks noGrp="1"/>
          </p:cNvSpPr>
          <p:nvPr>
            <p:ph type="title"/>
          </p:nvPr>
        </p:nvSpPr>
        <p:spPr/>
        <p:txBody>
          <a:bodyPr/>
          <a:lstStyle/>
          <a:p>
            <a:r>
              <a:rPr lang="en-AU" dirty="0"/>
              <a:t>Cucumber Example</a:t>
            </a:r>
          </a:p>
        </p:txBody>
      </p:sp>
      <p:pic>
        <p:nvPicPr>
          <p:cNvPr id="4" name="Picture 3">
            <a:extLst>
              <a:ext uri="{FF2B5EF4-FFF2-40B4-BE49-F238E27FC236}">
                <a16:creationId xmlns:a16="http://schemas.microsoft.com/office/drawing/2014/main" id="{F2ECED89-8B9C-4576-B3A3-0B00A7C505B4}"/>
              </a:ext>
            </a:extLst>
          </p:cNvPr>
          <p:cNvPicPr>
            <a:picLocks noChangeAspect="1"/>
          </p:cNvPicPr>
          <p:nvPr/>
        </p:nvPicPr>
        <p:blipFill rotWithShape="1">
          <a:blip r:embed="rId2"/>
          <a:srcRect t="4054"/>
          <a:stretch/>
        </p:blipFill>
        <p:spPr>
          <a:xfrm>
            <a:off x="3312552" y="838200"/>
            <a:ext cx="5657944" cy="5943600"/>
          </a:xfrm>
          <a:prstGeom prst="rect">
            <a:avLst/>
          </a:prstGeom>
        </p:spPr>
      </p:pic>
      <p:pic>
        <p:nvPicPr>
          <p:cNvPr id="5" name="Picture 4">
            <a:extLst>
              <a:ext uri="{FF2B5EF4-FFF2-40B4-BE49-F238E27FC236}">
                <a16:creationId xmlns:a16="http://schemas.microsoft.com/office/drawing/2014/main" id="{8028E9B1-DBDE-4502-865B-986A6D92398B}"/>
              </a:ext>
            </a:extLst>
          </p:cNvPr>
          <p:cNvPicPr>
            <a:picLocks noChangeAspect="1"/>
          </p:cNvPicPr>
          <p:nvPr/>
        </p:nvPicPr>
        <p:blipFill>
          <a:blip r:embed="rId3"/>
          <a:stretch>
            <a:fillRect/>
          </a:stretch>
        </p:blipFill>
        <p:spPr>
          <a:xfrm>
            <a:off x="403351" y="965249"/>
            <a:ext cx="2435471" cy="2087548"/>
          </a:xfrm>
          <a:prstGeom prst="rect">
            <a:avLst/>
          </a:prstGeom>
        </p:spPr>
      </p:pic>
    </p:spTree>
    <p:extLst>
      <p:ext uri="{BB962C8B-B14F-4D97-AF65-F5344CB8AC3E}">
        <p14:creationId xmlns:p14="http://schemas.microsoft.com/office/powerpoint/2010/main" val="287297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64FB-B783-4B5A-9DAC-4BC6809BE9F3}"/>
              </a:ext>
            </a:extLst>
          </p:cNvPr>
          <p:cNvSpPr>
            <a:spLocks noGrp="1"/>
          </p:cNvSpPr>
          <p:nvPr>
            <p:ph type="title"/>
          </p:nvPr>
        </p:nvSpPr>
        <p:spPr/>
        <p:txBody>
          <a:bodyPr/>
          <a:lstStyle/>
          <a:p>
            <a:r>
              <a:rPr lang="en-AU" dirty="0"/>
              <a:t>Acceptance Criteria vs Tests</a:t>
            </a:r>
          </a:p>
        </p:txBody>
      </p:sp>
      <p:pic>
        <p:nvPicPr>
          <p:cNvPr id="5" name="Picture 4">
            <a:extLst>
              <a:ext uri="{FF2B5EF4-FFF2-40B4-BE49-F238E27FC236}">
                <a16:creationId xmlns:a16="http://schemas.microsoft.com/office/drawing/2014/main" id="{AEC22717-17C3-4F38-A043-9149C8B224F5}"/>
              </a:ext>
            </a:extLst>
          </p:cNvPr>
          <p:cNvPicPr>
            <a:picLocks noChangeAspect="1"/>
          </p:cNvPicPr>
          <p:nvPr/>
        </p:nvPicPr>
        <p:blipFill>
          <a:blip r:embed="rId3"/>
          <a:stretch>
            <a:fillRect/>
          </a:stretch>
        </p:blipFill>
        <p:spPr>
          <a:xfrm>
            <a:off x="419006" y="950259"/>
            <a:ext cx="8422621" cy="5396754"/>
          </a:xfrm>
          <a:prstGeom prst="rect">
            <a:avLst/>
          </a:prstGeom>
        </p:spPr>
      </p:pic>
      <p:sp>
        <p:nvSpPr>
          <p:cNvPr id="3" name="Content Placeholder 2">
            <a:extLst>
              <a:ext uri="{FF2B5EF4-FFF2-40B4-BE49-F238E27FC236}">
                <a16:creationId xmlns:a16="http://schemas.microsoft.com/office/drawing/2014/main" id="{6D06D1B1-9FC8-44FA-A5DD-241BF76C557F}"/>
              </a:ext>
            </a:extLst>
          </p:cNvPr>
          <p:cNvSpPr>
            <a:spLocks noGrp="1"/>
          </p:cNvSpPr>
          <p:nvPr>
            <p:ph idx="1"/>
          </p:nvPr>
        </p:nvSpPr>
        <p:spPr>
          <a:xfrm>
            <a:off x="5812756" y="1656427"/>
            <a:ext cx="3028871" cy="1085676"/>
          </a:xfrm>
        </p:spPr>
        <p:txBody>
          <a:bodyPr>
            <a:noAutofit/>
          </a:bodyPr>
          <a:lstStyle/>
          <a:p>
            <a:pPr marL="50800" indent="0">
              <a:buNone/>
            </a:pPr>
            <a:r>
              <a:rPr lang="en-AU" sz="1600" dirty="0">
                <a:latin typeface="Calibri" panose="020F0502020204030204" pitchFamily="34" charset="0"/>
                <a:cs typeface="Calibri" panose="020F0502020204030204" pitchFamily="34" charset="0"/>
              </a:rPr>
              <a:t>One Criteria can have many Tests.</a:t>
            </a:r>
          </a:p>
          <a:p>
            <a:pPr marL="50800" indent="0">
              <a:buNone/>
            </a:pPr>
            <a:r>
              <a:rPr lang="en-AU" sz="1600" dirty="0">
                <a:latin typeface="Calibri" panose="020F0502020204030204" pitchFamily="34" charset="0"/>
                <a:cs typeface="Calibri" panose="020F0502020204030204" pitchFamily="34" charset="0"/>
              </a:rPr>
              <a:t>Tests are executable STEPS</a:t>
            </a:r>
          </a:p>
          <a:p>
            <a:pPr marL="50800" indent="0">
              <a:buNone/>
            </a:pPr>
            <a:r>
              <a:rPr lang="en-AU" sz="1600" dirty="0">
                <a:latin typeface="Calibri" panose="020F0502020204030204" pitchFamily="34" charset="0"/>
                <a:cs typeface="Calibri" panose="020F0502020204030204" pitchFamily="34" charset="0"/>
              </a:rPr>
              <a:t>Test functions, not ‘usability’.</a:t>
            </a:r>
          </a:p>
        </p:txBody>
      </p:sp>
    </p:spTree>
    <p:extLst>
      <p:ext uri="{BB962C8B-B14F-4D97-AF65-F5344CB8AC3E}">
        <p14:creationId xmlns:p14="http://schemas.microsoft.com/office/powerpoint/2010/main" val="625837732"/>
      </p:ext>
    </p:extLst>
  </p:cSld>
  <p:clrMapOvr>
    <a:masterClrMapping/>
  </p:clrMapOvr>
</p:sld>
</file>

<file path=ppt/theme/theme1.xml><?xml version="1.0" encoding="utf-8"?>
<a:theme xmlns:a="http://schemas.openxmlformats.org/drawingml/2006/main" name="UniMelb">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2101</TotalTime>
  <Words>941</Words>
  <Application>Microsoft Office PowerPoint</Application>
  <PresentationFormat>On-screen Show (4:3)</PresentationFormat>
  <Paragraphs>139</Paragraphs>
  <Slides>17</Slides>
  <Notes>6</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UniMelb</vt:lpstr>
      <vt:lpstr>SWEN90009  Software Requirements Analysis</vt:lpstr>
      <vt:lpstr>Today’s Aim</vt:lpstr>
      <vt:lpstr>PowerPoint Presentation</vt:lpstr>
      <vt:lpstr>Answers?</vt:lpstr>
      <vt:lpstr>The value of Acceptance Criteria</vt:lpstr>
      <vt:lpstr>Definition of Done</vt:lpstr>
      <vt:lpstr>Forms of Acceptance Criteria</vt:lpstr>
      <vt:lpstr>Cucumber Example</vt:lpstr>
      <vt:lpstr>Acceptance Criteria vs Tests</vt:lpstr>
      <vt:lpstr>PowerPoint Presentation</vt:lpstr>
      <vt:lpstr>PowerPoint Presentation</vt:lpstr>
      <vt:lpstr>Different forms of specifications</vt:lpstr>
      <vt:lpstr>PowerPoint Presentation</vt:lpstr>
      <vt:lpstr>Tasks to do – from GitHub</vt:lpstr>
      <vt:lpstr>Formalize in GitHub</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SWEN90016  Software Processes &amp; Project Management</dc:title>
  <dc:creator>Rachelle Bosua</dc:creator>
  <cp:lastModifiedBy>Haoxin Li</cp:lastModifiedBy>
  <cp:revision>103</cp:revision>
  <dcterms:created xsi:type="dcterms:W3CDTF">2017-03-05T09:26:02Z</dcterms:created>
  <dcterms:modified xsi:type="dcterms:W3CDTF">2022-04-28T07:00:11Z</dcterms:modified>
</cp:coreProperties>
</file>