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E998-716A-4DAD-96E9-5DD09F3AA94F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719E-1C8C-48D7-BAAC-3FC32F95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E998-716A-4DAD-96E9-5DD09F3AA94F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719E-1C8C-48D7-BAAC-3FC32F95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92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E998-716A-4DAD-96E9-5DD09F3AA94F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719E-1C8C-48D7-BAAC-3FC32F95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42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E998-716A-4DAD-96E9-5DD09F3AA94F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719E-1C8C-48D7-BAAC-3FC32F95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99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E998-716A-4DAD-96E9-5DD09F3AA94F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719E-1C8C-48D7-BAAC-3FC32F95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88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E998-716A-4DAD-96E9-5DD09F3AA94F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719E-1C8C-48D7-BAAC-3FC32F95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7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E998-716A-4DAD-96E9-5DD09F3AA94F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719E-1C8C-48D7-BAAC-3FC32F95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45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E998-716A-4DAD-96E9-5DD09F3AA94F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719E-1C8C-48D7-BAAC-3FC32F95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3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E998-716A-4DAD-96E9-5DD09F3AA94F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719E-1C8C-48D7-BAAC-3FC32F95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18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E998-716A-4DAD-96E9-5DD09F3AA94F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719E-1C8C-48D7-BAAC-3FC32F95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38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E998-716A-4DAD-96E9-5DD09F3AA94F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719E-1C8C-48D7-BAAC-3FC32F95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2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5E998-716A-4DAD-96E9-5DD09F3AA94F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0719E-1C8C-48D7-BAAC-3FC32F95C2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320249" cy="3320249"/>
          </a:xfrm>
          <a:prstGeom prst="rect">
            <a:avLst/>
          </a:prstGeom>
          <a:noFill/>
          <a:ln w="1206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3320249"/>
            <a:ext cx="3320249" cy="3537751"/>
          </a:xfrm>
          <a:prstGeom prst="rect">
            <a:avLst/>
          </a:prstGeom>
          <a:noFill/>
          <a:ln w="1206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320249" y="0"/>
            <a:ext cx="1773381" cy="2429164"/>
          </a:xfrm>
          <a:prstGeom prst="rect">
            <a:avLst/>
          </a:prstGeom>
          <a:noFill/>
          <a:ln w="1206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320249" y="2429165"/>
            <a:ext cx="3546762" cy="1999671"/>
          </a:xfrm>
          <a:prstGeom prst="rect">
            <a:avLst/>
          </a:prstGeom>
          <a:noFill/>
          <a:ln w="1206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320249" y="4428836"/>
            <a:ext cx="1773381" cy="2429164"/>
          </a:xfrm>
          <a:prstGeom prst="rect">
            <a:avLst/>
          </a:prstGeom>
          <a:noFill/>
          <a:ln w="1206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93630" y="0"/>
            <a:ext cx="4628763" cy="2429164"/>
          </a:xfrm>
          <a:prstGeom prst="rect">
            <a:avLst/>
          </a:prstGeom>
          <a:noFill/>
          <a:ln w="1206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093630" y="5779655"/>
            <a:ext cx="1067024" cy="1078345"/>
          </a:xfrm>
          <a:prstGeom prst="rect">
            <a:avLst/>
          </a:prstGeom>
          <a:noFill/>
          <a:ln w="1206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093630" y="4472596"/>
            <a:ext cx="3201072" cy="1307059"/>
          </a:xfrm>
          <a:prstGeom prst="rect">
            <a:avLst/>
          </a:prstGeom>
          <a:noFill/>
          <a:ln w="1206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160654" y="5779654"/>
            <a:ext cx="1067024" cy="1078345"/>
          </a:xfrm>
          <a:prstGeom prst="rect">
            <a:avLst/>
          </a:prstGeom>
          <a:noFill/>
          <a:ln w="1206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227678" y="5779655"/>
            <a:ext cx="1067024" cy="1078345"/>
          </a:xfrm>
          <a:prstGeom prst="rect">
            <a:avLst/>
          </a:prstGeom>
          <a:noFill/>
          <a:ln w="1206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867011" y="2429164"/>
            <a:ext cx="1427691" cy="1999671"/>
          </a:xfrm>
          <a:prstGeom prst="rect">
            <a:avLst/>
          </a:prstGeom>
          <a:noFill/>
          <a:ln w="1206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8294702" y="2429164"/>
            <a:ext cx="1427691" cy="3350490"/>
          </a:xfrm>
          <a:prstGeom prst="rect">
            <a:avLst/>
          </a:prstGeom>
          <a:noFill/>
          <a:ln w="1206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9722393" y="0"/>
            <a:ext cx="2487226" cy="3500582"/>
          </a:xfrm>
          <a:prstGeom prst="rect">
            <a:avLst/>
          </a:prstGeom>
          <a:noFill/>
          <a:ln w="1206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9722393" y="3500582"/>
            <a:ext cx="2487226" cy="2279072"/>
          </a:xfrm>
          <a:prstGeom prst="rect">
            <a:avLst/>
          </a:prstGeom>
          <a:noFill/>
          <a:ln w="1206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294701" y="5779654"/>
            <a:ext cx="3897299" cy="1078346"/>
          </a:xfrm>
          <a:prstGeom prst="rect">
            <a:avLst/>
          </a:prstGeom>
          <a:noFill/>
          <a:ln w="1206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2595194" y="2654300"/>
            <a:ext cx="1450109" cy="1450109"/>
          </a:xfrm>
          <a:prstGeom prst="ellipse">
            <a:avLst/>
          </a:prstGeom>
          <a:solidFill>
            <a:schemeClr val="tx1"/>
          </a:solidFill>
          <a:ln w="1206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27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Velloso</dc:creator>
  <cp:lastModifiedBy>Eduardo Velloso</cp:lastModifiedBy>
  <cp:revision>1</cp:revision>
  <dcterms:created xsi:type="dcterms:W3CDTF">2017-01-18T02:07:23Z</dcterms:created>
  <dcterms:modified xsi:type="dcterms:W3CDTF">2017-01-18T02:18:25Z</dcterms:modified>
</cp:coreProperties>
</file>