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703"/>
  </p:normalViewPr>
  <p:slideViewPr>
    <p:cSldViewPr snapToGrid="0">
      <p:cViewPr varScale="1">
        <p:scale>
          <a:sx n="100" d="100"/>
          <a:sy n="100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D1E24-36F3-BE42-8E51-E7727289C772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0F299-E4A6-3F46-9FD4-E249A156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0F299-E4A6-3F46-9FD4-E249A156D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0F299-E4A6-3F46-9FD4-E249A156D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4681-47DA-D925-6A7D-617B6F50F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5B4DF-F5F4-150B-CBF5-4809060E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4A8E-075B-98A4-73CD-C3541B1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6ADD-B950-53B6-B4B0-12B1705D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CC35-295D-7604-6C0D-91AA14A0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6BE9-AEB1-C00B-029C-BD3B471B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74E3-D800-D05B-5DDB-643A33C1F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BC1C-20CD-F88F-8D68-C3CD43A4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73E8-7BFE-A86B-2A3F-962D4F66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10A3-2B63-318A-B6B0-E4CFC2BD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6247A-6B8B-EB5A-6C56-FE833C26E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4E9D5-311A-5B0D-6FA0-F87F1756E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6D4A-D12F-4EBC-6171-E1B2CD60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2B65-A869-653D-7FD5-9C619611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B68A-6721-8E35-6A2C-10993BD1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163F-1753-5B81-DA52-893C00DB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37E2-D9F1-319B-9E7E-EEC6502B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F03F-2D63-863C-264A-319037A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890E-E7CC-DE74-C67A-65D61F2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3E2F-C3EF-3908-CE2F-7ACAD84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28AC-FE1B-3B50-F406-CF01498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91CEA-3C63-BD21-121A-CE35EE43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D170-8621-11A1-A6DF-7F3A909C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E956-08C6-6B31-753F-8849EB67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EB85-2EBF-CB7B-9CF2-38CAE45F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61A2-D10C-5DBD-770E-AF5ED447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0F02-CABE-4F95-2B52-6C785F522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5564F-4A14-4F68-03DE-2B13ECFB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3899-8AE6-8491-FA80-0CA6C7A0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A7AB2-E907-A025-2652-8327EAB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C1A6-605B-0500-509F-73E7482C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A8F9-FD63-2EF3-88B1-3ED8CD71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F26-8F29-6F82-15DB-72D09AEC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D4EEB-E07B-BDE9-6203-E5432BF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02133-D876-8BF2-A6AC-5DB09D2E8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9859-424A-0FB9-F9E3-DCD070FB2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C059A-646C-C243-009A-726B2E8B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5F5E3-C49A-AA1E-0EAC-272F41E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6F716-1B85-A1F0-6333-FE4E7805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ADF8-AFA8-C731-20F8-4568ECC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3D3D1-E25F-A999-587B-F67FCD42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12C4-0D8F-50A2-5ACC-F64B0AFE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B45CB-9BE9-B519-D7E4-837BA3A3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DFAEE-9DA8-4900-07D6-DCB23BAE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A8558-E387-FB66-5FD2-72B868A5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4FF11-43F2-C65F-D206-1947B3E2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B5B3-CF71-3115-C5B1-D4EF1E3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BB5C-A804-36C8-AF5A-FA710599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D156C-A475-56E2-A5AA-CD09E41AA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18726-104E-B294-16A0-5DB51C5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9FA5-746E-B6AC-DF0A-5C514FF3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1743-BEF0-8080-8276-EA17CD5D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8B78-C546-473F-FEF4-714BA6D6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C57B4-C01B-B827-0EA1-BEE065CF4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654D-34FC-DB87-3BED-CBF4F370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4D55-6A5B-C1F4-3867-46A842E5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F7023-6890-CAA8-007B-7A3529BB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3B68-A90F-AD16-C12C-F2150BE6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9CAED-B653-7C24-9B27-0E60BBAD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B60F4-3F6D-8A24-8C4E-776EB6BB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6E8D-106D-6705-7C48-AFD4E438A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9EDB8-29A3-6148-A955-125DE8341AC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D631-FAA9-1545-D4AD-CC37948B9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F525-1E7F-F5CB-D13E-A58D6E59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ADEA1-B31C-B445-9711-646014E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hekingiscold/react-native-ink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29B32D-16D6-1BC8-F4EE-5CB171CA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BA13C7-5062-92FC-2D43-B1F9D5EEF27D}"/>
              </a:ext>
            </a:extLst>
          </p:cNvPr>
          <p:cNvSpPr txBox="1"/>
          <p:nvPr/>
        </p:nvSpPr>
        <p:spPr>
          <a:xfrm>
            <a:off x="393700" y="419100"/>
            <a:ext cx="4241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Inke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</a:p>
          <a:p>
            <a:r>
              <a:rPr lang="en-US" b="1" dirty="0">
                <a:solidFill>
                  <a:schemeClr val="bg1"/>
                </a:solidFill>
              </a:rPr>
              <a:t>( A tattoo discovery platform 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Samrat Mukherjee</a:t>
            </a:r>
          </a:p>
          <a:p>
            <a:r>
              <a:rPr lang="en-US" b="1" dirty="0">
                <a:solidFill>
                  <a:schemeClr val="bg1"/>
                </a:solidFill>
              </a:rPr>
              <a:t>Shuvadip Ghosh</a:t>
            </a:r>
          </a:p>
        </p:txBody>
      </p:sp>
    </p:spTree>
    <p:extLst>
      <p:ext uri="{BB962C8B-B14F-4D97-AF65-F5344CB8AC3E}">
        <p14:creationId xmlns:p14="http://schemas.microsoft.com/office/powerpoint/2010/main" val="64991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tx2">
                <a:lumMod val="90000"/>
                <a:lumOff val="10000"/>
              </a:schemeClr>
            </a:gs>
            <a:gs pos="100000">
              <a:schemeClr val="accent1">
                <a:lumMod val="50000"/>
              </a:schemeClr>
            </a:gs>
            <a:gs pos="7000">
              <a:schemeClr val="accent1">
                <a:lumMod val="8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AEAE26-7282-3EE1-6B84-A5940F407C2E}"/>
              </a:ext>
            </a:extLst>
          </p:cNvPr>
          <p:cNvSpPr txBox="1"/>
          <p:nvPr/>
        </p:nvSpPr>
        <p:spPr>
          <a:xfrm>
            <a:off x="558800" y="596900"/>
            <a:ext cx="11061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PROJECT</a:t>
            </a:r>
            <a:r>
              <a:rPr lang="en-US" sz="2400" b="1" dirty="0">
                <a:solidFill>
                  <a:schemeClr val="bg1"/>
                </a:solidFill>
              </a:rPr>
              <a:t> OVERVIEW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tattoo artist/parlor discovery platform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Available in 3 platforms: Web, IOS, Android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app is currently under development.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Web</a:t>
            </a:r>
            <a:r>
              <a:rPr lang="en-US" sz="2400" b="1" dirty="0">
                <a:solidFill>
                  <a:schemeClr val="bg1"/>
                </a:solidFill>
              </a:rPr>
              <a:t> Features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Customer registration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Customer authentication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Customer dashboard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Artist page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App</a:t>
            </a:r>
            <a:r>
              <a:rPr lang="en-US" sz="2400" b="1" dirty="0">
                <a:solidFill>
                  <a:schemeClr val="bg1"/>
                </a:solidFill>
              </a:rPr>
              <a:t> Features </a:t>
            </a:r>
            <a:r>
              <a:rPr lang="en-US" dirty="0">
                <a:solidFill>
                  <a:schemeClr val="bg1"/>
                </a:solidFill>
              </a:rPr>
              <a:t>(Currently static data, backend is yet to be implemented)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custom native slide component for welcome page (published as NPM package)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Login Page / Registration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Customer Dashboard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tx2">
                <a:lumMod val="90000"/>
                <a:lumOff val="10000"/>
              </a:schemeClr>
            </a:gs>
            <a:gs pos="100000">
              <a:schemeClr val="accent1">
                <a:lumMod val="50000"/>
              </a:schemeClr>
            </a:gs>
            <a:gs pos="7000">
              <a:schemeClr val="accent1">
                <a:lumMod val="8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D9F8-A8DC-DFAA-2F42-D9FF5995699C}"/>
              </a:ext>
            </a:extLst>
          </p:cNvPr>
          <p:cNvSpPr txBox="1"/>
          <p:nvPr/>
        </p:nvSpPr>
        <p:spPr>
          <a:xfrm>
            <a:off x="450850" y="882977"/>
            <a:ext cx="68897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  <a:r>
              <a:rPr lang="en-US" sz="2400" b="1" dirty="0">
                <a:solidFill>
                  <a:schemeClr val="bg1"/>
                </a:solidFill>
              </a:rPr>
              <a:t> Concepts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React?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React, is an open-source JavaScript library used for building user interfaces.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 and maintained by Facebook, React has become one of the most popular libraries for front-end development.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What is React Native?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 Native is an open-source framework developed by Facebook for building mobile applications using JavaScript and React.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allows developers to create natively rendered mobile apps for both iOS and Android platforms from a single codebase.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Unlocking the Power of Expo: Why You Should Use It for React Native  Development in 2024 | by Sanjin Sehic | ScaleUp | Medium">
            <a:extLst>
              <a:ext uri="{FF2B5EF4-FFF2-40B4-BE49-F238E27FC236}">
                <a16:creationId xmlns:a16="http://schemas.microsoft.com/office/drawing/2014/main" id="{F20C0BF5-2E4E-BE70-7637-D9903FA7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1030252"/>
            <a:ext cx="2451100" cy="122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React Native? Everything You Need To Know">
            <a:extLst>
              <a:ext uri="{FF2B5EF4-FFF2-40B4-BE49-F238E27FC236}">
                <a16:creationId xmlns:a16="http://schemas.microsoft.com/office/drawing/2014/main" id="{C6718B7E-3770-1E1D-5AD4-DE52D266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2457666"/>
            <a:ext cx="2451100" cy="142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JavaScript Coding Classes/Courses – For Beginners [2022 Guide]">
            <a:extLst>
              <a:ext uri="{FF2B5EF4-FFF2-40B4-BE49-F238E27FC236}">
                <a16:creationId xmlns:a16="http://schemas.microsoft.com/office/drawing/2014/main" id="{15A22305-9A35-F6EF-C303-1AE9E5C6C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4081930"/>
            <a:ext cx="2451100" cy="142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2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0">
              <a:schemeClr val="accent1">
                <a:lumMod val="89000"/>
              </a:schemeClr>
            </a:gs>
            <a:gs pos="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D9F8-A8DC-DFAA-2F42-D9FF5995699C}"/>
              </a:ext>
            </a:extLst>
          </p:cNvPr>
          <p:cNvSpPr txBox="1"/>
          <p:nvPr/>
        </p:nvSpPr>
        <p:spPr>
          <a:xfrm>
            <a:off x="488950" y="603577"/>
            <a:ext cx="76898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Native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components</a:t>
            </a:r>
          </a:p>
          <a:p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Native components are directly rendered using the native UI components of the mobile operating systems (iOS and Android).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components bridge the gap between the React Native code and the native platform code, ensuring that the app looks and performs like a traditional native app.</a:t>
            </a:r>
          </a:p>
          <a:p>
            <a:pPr lvl="0"/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Examples:</a:t>
            </a:r>
            <a:endParaRPr lang="en-IN" sz="24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View: The most fundamental component for building UI, akin to a div in web development.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Text: Used for displaying text.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Image: For displaying images.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Touchable Opacity: Component for handling touch events with different feedback styles.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1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0">
              <a:schemeClr val="accent1">
                <a:lumMod val="89000"/>
              </a:schemeClr>
            </a:gs>
            <a:gs pos="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D9F8-A8DC-DFAA-2F42-D9FF5995699C}"/>
              </a:ext>
            </a:extLst>
          </p:cNvPr>
          <p:cNvSpPr txBox="1"/>
          <p:nvPr/>
        </p:nvSpPr>
        <p:spPr>
          <a:xfrm>
            <a:off x="492125" y="612844"/>
            <a:ext cx="95154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Expo</a:t>
            </a:r>
          </a:p>
          <a:p>
            <a:pPr lvl="0"/>
            <a:endParaRPr lang="en-US" sz="12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Expo is an open source platform that simplifies the development process by providing a set of tools and services that handle much of the complexity associated with React Native development.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Expo:</a:t>
            </a:r>
            <a:endParaRPr lang="en-IN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Managed Workflow: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Expo offers a managed workflow where many of the setup and configuration tasks are handled for you. </a:t>
            </a:r>
            <a:endParaRPr lang="en-IN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Expo SDK: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comprehensive library of pre-built components and APIs for accessing native device features such as the camera, location services, sensors, and more.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Expo Go: </a:t>
            </a:r>
            <a:endParaRPr lang="en-IN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client app available on iOS and Android that allows developers to run and test their apps on a real device or emulator without needing to build a standalone app.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5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89000"/>
              </a:schemeClr>
            </a:gs>
            <a:gs pos="0">
              <a:schemeClr val="accent1">
                <a:lumMod val="89000"/>
              </a:schemeClr>
            </a:gs>
            <a:gs pos="78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D9F8-A8DC-DFAA-2F42-D9FF5995699C}"/>
              </a:ext>
            </a:extLst>
          </p:cNvPr>
          <p:cNvSpPr txBox="1"/>
          <p:nvPr/>
        </p:nvSpPr>
        <p:spPr>
          <a:xfrm>
            <a:off x="851071" y="367943"/>
            <a:ext cx="7648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Showcase</a:t>
            </a:r>
          </a:p>
          <a:p>
            <a:pPr lvl="0"/>
            <a:endParaRPr lang="en-IN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MERN stack web application </a:t>
            </a:r>
          </a:p>
          <a:p>
            <a:pPr lvl="0"/>
            <a:r>
              <a:rPr lang="en-IN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https://github.com/thekingiscold/react-native-inked</a:t>
            </a:r>
            <a:r>
              <a:rPr lang="en-IN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React Native app using custom native components</a:t>
            </a:r>
          </a:p>
          <a:p>
            <a:pPr lvl="0"/>
            <a:r>
              <a:rPr lang="en-IN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(https://github.com/thekingiscold/inked-core)</a:t>
            </a:r>
          </a:p>
          <a:p>
            <a:pPr lvl="0"/>
            <a:r>
              <a:rPr lang="en-IN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C2A2D4A3-AE50-FC27-6980-237F4FB6C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/>
          <a:stretch/>
        </p:blipFill>
        <p:spPr bwMode="auto">
          <a:xfrm>
            <a:off x="851071" y="2738230"/>
            <a:ext cx="6483839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9CAD69-603B-3537-135C-687057488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010" y="846604"/>
            <a:ext cx="2775365" cy="5432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5599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89000"/>
              </a:schemeClr>
            </a:gs>
            <a:gs pos="0">
              <a:schemeClr val="accent1">
                <a:lumMod val="89000"/>
              </a:schemeClr>
            </a:gs>
            <a:gs pos="78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D9F8-A8DC-DFAA-2F42-D9FF5995699C}"/>
              </a:ext>
            </a:extLst>
          </p:cNvPr>
          <p:cNvSpPr txBox="1"/>
          <p:nvPr/>
        </p:nvSpPr>
        <p:spPr>
          <a:xfrm>
            <a:off x="4822825" y="2827635"/>
            <a:ext cx="9515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44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167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437</Words>
  <Application>Microsoft Macintosh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Mukherjee, Samrat</dc:creator>
  <cp:lastModifiedBy>Mukherjee, Samrat</cp:lastModifiedBy>
  <cp:revision>4</cp:revision>
  <dcterms:created xsi:type="dcterms:W3CDTF">2024-05-31T10:47:14Z</dcterms:created>
  <dcterms:modified xsi:type="dcterms:W3CDTF">2024-06-01T11:06:36Z</dcterms:modified>
</cp:coreProperties>
</file>