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2484-125E-CA1D-1876-D41D81414573}"/>
              </a:ext>
            </a:extLst>
          </p:cNvPr>
          <p:cNvSpPr>
            <a:spLocks noGrp="1"/>
          </p:cNvSpPr>
          <p:nvPr>
            <p:ph type="ctrTitle"/>
          </p:nvPr>
        </p:nvSpPr>
        <p:spPr/>
        <p:txBody>
          <a:bodyPr>
            <a:normAutofit/>
          </a:bodyPr>
          <a:lstStyle/>
          <a:p>
            <a:r>
              <a:rPr lang="en-US" sz="2000" dirty="0"/>
              <a:t>- By 2021hs70039</a:t>
            </a:r>
            <a:br>
              <a:rPr lang="en-US" sz="2000" dirty="0"/>
            </a:br>
            <a:r>
              <a:rPr lang="en-US" sz="2000" dirty="0"/>
              <a:t>Tulika Sen Gupta</a:t>
            </a:r>
          </a:p>
        </p:txBody>
      </p:sp>
      <p:sp>
        <p:nvSpPr>
          <p:cNvPr id="3" name="Subtitle 2">
            <a:extLst>
              <a:ext uri="{FF2B5EF4-FFF2-40B4-BE49-F238E27FC236}">
                <a16:creationId xmlns:a16="http://schemas.microsoft.com/office/drawing/2014/main" id="{3968FDBA-41A2-A3AC-1A49-76505A178344}"/>
              </a:ext>
            </a:extLst>
          </p:cNvPr>
          <p:cNvSpPr>
            <a:spLocks noGrp="1"/>
          </p:cNvSpPr>
          <p:nvPr>
            <p:ph type="subTitle" idx="1"/>
          </p:nvPr>
        </p:nvSpPr>
        <p:spPr/>
        <p:txBody>
          <a:bodyPr/>
          <a:lstStyle/>
          <a:p>
            <a:r>
              <a:rPr lang="en-US" dirty="0"/>
              <a:t>Cross Platform Application Assignment</a:t>
            </a:r>
          </a:p>
        </p:txBody>
      </p:sp>
    </p:spTree>
    <p:extLst>
      <p:ext uri="{BB962C8B-B14F-4D97-AF65-F5344CB8AC3E}">
        <p14:creationId xmlns:p14="http://schemas.microsoft.com/office/powerpoint/2010/main" val="390920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5C33-7735-DAC8-5267-6D47FAE854A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C6511260-53B6-31A2-567D-13C4D3110D1F}"/>
              </a:ext>
            </a:extLst>
          </p:cNvPr>
          <p:cNvSpPr>
            <a:spLocks noGrp="1"/>
          </p:cNvSpPr>
          <p:nvPr>
            <p:ph idx="1"/>
          </p:nvPr>
        </p:nvSpPr>
        <p:spPr/>
        <p:txBody>
          <a:bodyPr>
            <a:normAutofit/>
          </a:bodyPr>
          <a:lstStyle/>
          <a:p>
            <a:r>
              <a:rPr lang="en-IN" dirty="0"/>
              <a:t>Introduction</a:t>
            </a:r>
          </a:p>
          <a:p>
            <a:r>
              <a:rPr lang="en-IN" dirty="0"/>
              <a:t>Target Audience and Their Needs</a:t>
            </a:r>
          </a:p>
          <a:p>
            <a:r>
              <a:rPr lang="en-IN" dirty="0"/>
              <a:t>App Features</a:t>
            </a:r>
          </a:p>
          <a:p>
            <a:r>
              <a:rPr lang="en-IN"/>
              <a:t>Benefits </a:t>
            </a:r>
            <a:endParaRPr lang="en-IN" dirty="0"/>
          </a:p>
          <a:p>
            <a:r>
              <a:rPr lang="en-IN" dirty="0"/>
              <a:t>User Experience</a:t>
            </a:r>
          </a:p>
          <a:p>
            <a:r>
              <a:rPr lang="en-IN" dirty="0"/>
              <a:t>Conclusion</a:t>
            </a:r>
            <a:endParaRPr lang="en-US" dirty="0"/>
          </a:p>
        </p:txBody>
      </p:sp>
    </p:spTree>
    <p:extLst>
      <p:ext uri="{BB962C8B-B14F-4D97-AF65-F5344CB8AC3E}">
        <p14:creationId xmlns:p14="http://schemas.microsoft.com/office/powerpoint/2010/main" val="146884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331C-7CFD-5BC2-3E77-7B9A9D7106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C159557-C2A5-D125-7589-F4AFFE4FEB00}"/>
              </a:ext>
            </a:extLst>
          </p:cNvPr>
          <p:cNvSpPr>
            <a:spLocks noGrp="1"/>
          </p:cNvSpPr>
          <p:nvPr>
            <p:ph idx="1"/>
          </p:nvPr>
        </p:nvSpPr>
        <p:spPr/>
        <p:txBody>
          <a:bodyPr/>
          <a:lstStyle/>
          <a:p>
            <a:r>
              <a:rPr lang="en-IN" b="1" dirty="0"/>
              <a:t>1</a:t>
            </a:r>
            <a:r>
              <a:rPr lang="en-IN" dirty="0"/>
              <a:t>: Innovative Solution for Remote Voting</a:t>
            </a:r>
          </a:p>
          <a:p>
            <a:r>
              <a:rPr lang="en-IN" b="1" dirty="0"/>
              <a:t>Description</a:t>
            </a:r>
            <a:r>
              <a:rPr lang="en-IN" dirty="0"/>
              <a:t>: The app is designed to enable remote voting for senior citizens, people with disabilities, election officials, and armed forces.</a:t>
            </a:r>
          </a:p>
          <a:p>
            <a:r>
              <a:rPr lang="en-IN" b="1" dirty="0"/>
              <a:t>2</a:t>
            </a:r>
            <a:r>
              <a:rPr lang="en-IN" dirty="0"/>
              <a:t>: Enhancing Accessibility and Convenience</a:t>
            </a:r>
          </a:p>
          <a:p>
            <a:r>
              <a:rPr lang="en-IN" b="1" dirty="0"/>
              <a:t>Description</a:t>
            </a:r>
            <a:r>
              <a:rPr lang="en-IN" dirty="0"/>
              <a:t>: Provides a secure and user-friendly platform for voters to cast their ballots from anywhere.</a:t>
            </a:r>
            <a:endParaRPr lang="en-US" dirty="0"/>
          </a:p>
        </p:txBody>
      </p:sp>
    </p:spTree>
    <p:extLst>
      <p:ext uri="{BB962C8B-B14F-4D97-AF65-F5344CB8AC3E}">
        <p14:creationId xmlns:p14="http://schemas.microsoft.com/office/powerpoint/2010/main" val="28156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5AF9-635E-3571-EBF0-5AD2E12C1C0F}"/>
              </a:ext>
            </a:extLst>
          </p:cNvPr>
          <p:cNvSpPr>
            <a:spLocks noGrp="1"/>
          </p:cNvSpPr>
          <p:nvPr>
            <p:ph type="title"/>
          </p:nvPr>
        </p:nvSpPr>
        <p:spPr/>
        <p:txBody>
          <a:bodyPr/>
          <a:lstStyle/>
          <a:p>
            <a:r>
              <a:rPr lang="en-US" dirty="0"/>
              <a:t>Target audience and their needs</a:t>
            </a:r>
          </a:p>
        </p:txBody>
      </p:sp>
      <p:sp>
        <p:nvSpPr>
          <p:cNvPr id="3" name="Content Placeholder 2">
            <a:extLst>
              <a:ext uri="{FF2B5EF4-FFF2-40B4-BE49-F238E27FC236}">
                <a16:creationId xmlns:a16="http://schemas.microsoft.com/office/drawing/2014/main" id="{24477FD5-9446-6BAE-5781-E6F85F89064A}"/>
              </a:ext>
            </a:extLst>
          </p:cNvPr>
          <p:cNvSpPr>
            <a:spLocks noGrp="1"/>
          </p:cNvSpPr>
          <p:nvPr>
            <p:ph idx="1"/>
          </p:nvPr>
        </p:nvSpPr>
        <p:spPr/>
        <p:txBody>
          <a:bodyPr>
            <a:normAutofit fontScale="85000" lnSpcReduction="10000"/>
          </a:bodyPr>
          <a:lstStyle/>
          <a:p>
            <a:pPr>
              <a:buFont typeface="+mj-lt"/>
              <a:buAutoNum type="arabicPeriod"/>
            </a:pPr>
            <a:endParaRPr lang="en-IN" dirty="0"/>
          </a:p>
          <a:p>
            <a:pPr marL="742950" lvl="1" indent="-285750">
              <a:buFont typeface="+mj-lt"/>
              <a:buAutoNum type="arabicPeriod"/>
            </a:pPr>
            <a:r>
              <a:rPr lang="en-IN" b="1" dirty="0"/>
              <a:t>Point 1</a:t>
            </a:r>
            <a:r>
              <a:rPr lang="en-IN" dirty="0"/>
              <a:t>: Senior Citizens</a:t>
            </a:r>
          </a:p>
          <a:p>
            <a:pPr marL="742950" lvl="1" indent="-285750">
              <a:buFont typeface="+mj-lt"/>
              <a:buAutoNum type="arabicPeriod"/>
            </a:pPr>
            <a:r>
              <a:rPr lang="en-IN" b="1" dirty="0"/>
              <a:t>Description</a:t>
            </a:r>
            <a:r>
              <a:rPr lang="en-IN" dirty="0"/>
              <a:t>: Easy-to-use interface and assistance for those less tech-savvy.</a:t>
            </a:r>
          </a:p>
          <a:p>
            <a:pPr marL="742950" lvl="1" indent="-285750">
              <a:buFont typeface="+mj-lt"/>
              <a:buAutoNum type="arabicPeriod"/>
            </a:pPr>
            <a:r>
              <a:rPr lang="en-IN" b="1" dirty="0"/>
              <a:t>Point 2</a:t>
            </a:r>
            <a:r>
              <a:rPr lang="en-IN" dirty="0"/>
              <a:t>: People with Disabilities</a:t>
            </a:r>
          </a:p>
          <a:p>
            <a:pPr marL="742950" lvl="1" indent="-285750">
              <a:buFont typeface="+mj-lt"/>
              <a:buAutoNum type="arabicPeriod"/>
            </a:pPr>
            <a:r>
              <a:rPr lang="en-IN" b="1" dirty="0"/>
              <a:t>Description</a:t>
            </a:r>
            <a:r>
              <a:rPr lang="en-IN" dirty="0"/>
              <a:t>: Accessibility features like voice commands and screen readers.</a:t>
            </a:r>
          </a:p>
          <a:p>
            <a:pPr marL="742950" lvl="1" indent="-285750">
              <a:buFont typeface="+mj-lt"/>
              <a:buAutoNum type="arabicPeriod"/>
            </a:pPr>
            <a:r>
              <a:rPr lang="en-IN" b="1" dirty="0"/>
              <a:t>Point 3</a:t>
            </a:r>
            <a:r>
              <a:rPr lang="en-IN" dirty="0"/>
              <a:t>: Election Officials</a:t>
            </a:r>
          </a:p>
          <a:p>
            <a:pPr marL="742950" lvl="1" indent="-285750">
              <a:buFont typeface="+mj-lt"/>
              <a:buAutoNum type="arabicPeriod"/>
            </a:pPr>
            <a:r>
              <a:rPr lang="en-IN" b="1" dirty="0"/>
              <a:t>Description</a:t>
            </a:r>
            <a:r>
              <a:rPr lang="en-IN" dirty="0"/>
              <a:t>: Simplifies the process of managing remote votes and ensures transparency.</a:t>
            </a:r>
          </a:p>
          <a:p>
            <a:pPr marL="742950" lvl="1" indent="-285750">
              <a:buFont typeface="+mj-lt"/>
              <a:buAutoNum type="arabicPeriod"/>
            </a:pPr>
            <a:r>
              <a:rPr lang="en-IN" b="1" dirty="0"/>
              <a:t>Point 4</a:t>
            </a:r>
            <a:r>
              <a:rPr lang="en-IN" dirty="0"/>
              <a:t>: Armed Forces</a:t>
            </a:r>
          </a:p>
          <a:p>
            <a:pPr marL="742950" lvl="1" indent="-285750">
              <a:buFont typeface="+mj-lt"/>
              <a:buAutoNum type="arabicPeriod"/>
            </a:pPr>
            <a:r>
              <a:rPr lang="en-IN" b="1" dirty="0"/>
              <a:t>Description</a:t>
            </a:r>
            <a:r>
              <a:rPr lang="en-IN" dirty="0"/>
              <a:t>: Allows service members to vote securely from their postings.</a:t>
            </a:r>
          </a:p>
          <a:p>
            <a:endParaRPr lang="en-US" dirty="0"/>
          </a:p>
        </p:txBody>
      </p:sp>
    </p:spTree>
    <p:extLst>
      <p:ext uri="{BB962C8B-B14F-4D97-AF65-F5344CB8AC3E}">
        <p14:creationId xmlns:p14="http://schemas.microsoft.com/office/powerpoint/2010/main" val="26919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2988-523F-3310-7A40-00CE028C316D}"/>
              </a:ext>
            </a:extLst>
          </p:cNvPr>
          <p:cNvSpPr>
            <a:spLocks noGrp="1"/>
          </p:cNvSpPr>
          <p:nvPr>
            <p:ph type="title"/>
          </p:nvPr>
        </p:nvSpPr>
        <p:spPr/>
        <p:txBody>
          <a:bodyPr/>
          <a:lstStyle/>
          <a:p>
            <a:r>
              <a:rPr lang="en-US" dirty="0"/>
              <a:t>App Features</a:t>
            </a:r>
          </a:p>
        </p:txBody>
      </p:sp>
      <p:sp>
        <p:nvSpPr>
          <p:cNvPr id="3" name="Content Placeholder 2">
            <a:extLst>
              <a:ext uri="{FF2B5EF4-FFF2-40B4-BE49-F238E27FC236}">
                <a16:creationId xmlns:a16="http://schemas.microsoft.com/office/drawing/2014/main" id="{F28E0A25-03C7-D3E5-29DD-2951D7FC1161}"/>
              </a:ext>
            </a:extLst>
          </p:cNvPr>
          <p:cNvSpPr>
            <a:spLocks noGrp="1"/>
          </p:cNvSpPr>
          <p:nvPr>
            <p:ph idx="1"/>
          </p:nvPr>
        </p:nvSpPr>
        <p:spPr/>
        <p:txBody>
          <a:bodyPr>
            <a:normAutofit/>
          </a:bodyPr>
          <a:lstStyle/>
          <a:p>
            <a:r>
              <a:rPr lang="en-IN" b="1" dirty="0"/>
              <a:t>Point 1</a:t>
            </a:r>
            <a:r>
              <a:rPr lang="en-IN" dirty="0"/>
              <a:t>: Secure Login</a:t>
            </a:r>
          </a:p>
          <a:p>
            <a:r>
              <a:rPr lang="en-IN" b="1" dirty="0"/>
              <a:t>Point 2</a:t>
            </a:r>
            <a:r>
              <a:rPr lang="en-IN" dirty="0"/>
              <a:t>: User-Friendly Interface</a:t>
            </a:r>
          </a:p>
          <a:p>
            <a:r>
              <a:rPr lang="en-IN" b="1" dirty="0"/>
              <a:t>Description</a:t>
            </a:r>
            <a:r>
              <a:rPr lang="en-IN" dirty="0"/>
              <a:t>: Intuitive design for easy navigation and use.</a:t>
            </a:r>
          </a:p>
          <a:p>
            <a:r>
              <a:rPr lang="en-IN" b="1" dirty="0"/>
              <a:t>Point 3</a:t>
            </a:r>
            <a:r>
              <a:rPr lang="en-IN" dirty="0"/>
              <a:t>: Real-Time Updates</a:t>
            </a:r>
          </a:p>
          <a:p>
            <a:r>
              <a:rPr lang="en-IN" b="1" dirty="0"/>
              <a:t>Description</a:t>
            </a:r>
            <a:r>
              <a:rPr lang="en-IN" dirty="0"/>
              <a:t>: Notifications and updates on the voting process.</a:t>
            </a:r>
          </a:p>
          <a:p>
            <a:r>
              <a:rPr lang="en-IN" b="1" dirty="0"/>
              <a:t>Point 4</a:t>
            </a:r>
            <a:r>
              <a:rPr lang="en-IN" dirty="0"/>
              <a:t>: Acknowledgment via Email</a:t>
            </a:r>
          </a:p>
          <a:p>
            <a:r>
              <a:rPr lang="en-IN" b="1" dirty="0"/>
              <a:t>Description</a:t>
            </a:r>
            <a:r>
              <a:rPr lang="en-IN" dirty="0"/>
              <a:t>: Confirmation email sent once the vote is cast.</a:t>
            </a:r>
            <a:endParaRPr lang="en-US" dirty="0"/>
          </a:p>
        </p:txBody>
      </p:sp>
    </p:spTree>
    <p:extLst>
      <p:ext uri="{BB962C8B-B14F-4D97-AF65-F5344CB8AC3E}">
        <p14:creationId xmlns:p14="http://schemas.microsoft.com/office/powerpoint/2010/main" val="330173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7C85-1FEC-71EB-1EA5-CA354315FC3A}"/>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7B965ABE-1D1B-30A8-BA4A-CE334EBAD34A}"/>
              </a:ext>
            </a:extLst>
          </p:cNvPr>
          <p:cNvSpPr>
            <a:spLocks noGrp="1"/>
          </p:cNvSpPr>
          <p:nvPr>
            <p:ph idx="1"/>
          </p:nvPr>
        </p:nvSpPr>
        <p:spPr/>
        <p:txBody>
          <a:bodyPr/>
          <a:lstStyle/>
          <a:p>
            <a:pPr>
              <a:buFont typeface="Arial" panose="020B0604020202020204" pitchFamily="34" charset="0"/>
              <a:buChar char="•"/>
            </a:pPr>
            <a:r>
              <a:rPr lang="en-IN" b="1" dirty="0"/>
              <a:t>Convenience</a:t>
            </a:r>
            <a:r>
              <a:rPr lang="en-IN" dirty="0"/>
              <a:t>: Allows voters to cast ballots from the comfort of their homes.</a:t>
            </a:r>
          </a:p>
          <a:p>
            <a:pPr>
              <a:buFont typeface="Arial" panose="020B0604020202020204" pitchFamily="34" charset="0"/>
              <a:buChar char="•"/>
            </a:pPr>
            <a:r>
              <a:rPr lang="en-IN" b="1" dirty="0"/>
              <a:t>Accessibility</a:t>
            </a:r>
            <a:r>
              <a:rPr lang="en-IN" dirty="0"/>
              <a:t>: Ensures all eligible voters, including those with disabilities, can participate.</a:t>
            </a:r>
          </a:p>
          <a:p>
            <a:pPr>
              <a:buFont typeface="Arial" panose="020B0604020202020204" pitchFamily="34" charset="0"/>
              <a:buChar char="•"/>
            </a:pPr>
            <a:r>
              <a:rPr lang="en-IN" b="1" dirty="0"/>
              <a:t>Efficiency</a:t>
            </a:r>
            <a:r>
              <a:rPr lang="en-IN" dirty="0"/>
              <a:t>: Streamlines the voting process and reduces administrative burdens.</a:t>
            </a:r>
          </a:p>
          <a:p>
            <a:pPr>
              <a:buFont typeface="Arial" panose="020B0604020202020204" pitchFamily="34" charset="0"/>
              <a:buChar char="•"/>
            </a:pPr>
            <a:r>
              <a:rPr lang="en-IN" b="1" dirty="0"/>
              <a:t>Environmental Impact</a:t>
            </a:r>
            <a:r>
              <a:rPr lang="en-IN" dirty="0"/>
              <a:t>: Reduces the need for physical polling stations and paper ballots.</a:t>
            </a:r>
          </a:p>
          <a:p>
            <a:endParaRPr lang="en-US" dirty="0"/>
          </a:p>
        </p:txBody>
      </p:sp>
    </p:spTree>
    <p:extLst>
      <p:ext uri="{BB962C8B-B14F-4D97-AF65-F5344CB8AC3E}">
        <p14:creationId xmlns:p14="http://schemas.microsoft.com/office/powerpoint/2010/main" val="376560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01A1-6662-E250-2E80-EC69A9F560F9}"/>
              </a:ext>
            </a:extLst>
          </p:cNvPr>
          <p:cNvSpPr>
            <a:spLocks noGrp="1"/>
          </p:cNvSpPr>
          <p:nvPr>
            <p:ph type="title"/>
          </p:nvPr>
        </p:nvSpPr>
        <p:spPr/>
        <p:txBody>
          <a:bodyPr/>
          <a:lstStyle/>
          <a:p>
            <a:r>
              <a:rPr lang="en-US" dirty="0"/>
              <a:t>User experience</a:t>
            </a:r>
          </a:p>
        </p:txBody>
      </p:sp>
      <p:sp>
        <p:nvSpPr>
          <p:cNvPr id="3" name="Content Placeholder 2">
            <a:extLst>
              <a:ext uri="{FF2B5EF4-FFF2-40B4-BE49-F238E27FC236}">
                <a16:creationId xmlns:a16="http://schemas.microsoft.com/office/drawing/2014/main" id="{DC1D3AC3-EC7C-A9A7-2D9F-CC2DDAC6FB56}"/>
              </a:ext>
            </a:extLst>
          </p:cNvPr>
          <p:cNvSpPr>
            <a:spLocks noGrp="1"/>
          </p:cNvSpPr>
          <p:nvPr>
            <p:ph idx="1"/>
          </p:nvPr>
        </p:nvSpPr>
        <p:spPr/>
        <p:txBody>
          <a:bodyPr/>
          <a:lstStyle/>
          <a:p>
            <a:r>
              <a:rPr lang="en-IN" b="1" dirty="0"/>
              <a:t>Onboarding Process</a:t>
            </a:r>
            <a:r>
              <a:rPr lang="en-IN" dirty="0"/>
              <a:t>: Simple and guided steps for new users to register and set up.</a:t>
            </a:r>
          </a:p>
          <a:p>
            <a:r>
              <a:rPr lang="en-IN" b="1" dirty="0"/>
              <a:t>Voting Process</a:t>
            </a:r>
            <a:r>
              <a:rPr lang="en-IN" dirty="0"/>
              <a:t>: Clear instructions and easy navigation to cast votes.</a:t>
            </a:r>
          </a:p>
        </p:txBody>
      </p:sp>
    </p:spTree>
    <p:extLst>
      <p:ext uri="{BB962C8B-B14F-4D97-AF65-F5344CB8AC3E}">
        <p14:creationId xmlns:p14="http://schemas.microsoft.com/office/powerpoint/2010/main" val="39172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B2B2-C462-1F0E-A4C4-36A00F006FA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3925FC3-5300-F2F2-6E73-FC4260864B49}"/>
              </a:ext>
            </a:extLst>
          </p:cNvPr>
          <p:cNvSpPr>
            <a:spLocks noGrp="1"/>
          </p:cNvSpPr>
          <p:nvPr>
            <p:ph idx="1"/>
          </p:nvPr>
        </p:nvSpPr>
        <p:spPr/>
        <p:txBody>
          <a:bodyPr/>
          <a:lstStyle/>
          <a:p>
            <a:r>
              <a:rPr lang="en-US" dirty="0"/>
              <a:t>Empowering every voter as they will now be able to vote from anywhere they want, also increasing the voter count as there are many people who are unable to vote every election because of disabilities etc.</a:t>
            </a:r>
          </a:p>
        </p:txBody>
      </p:sp>
    </p:spTree>
    <p:extLst>
      <p:ext uri="{BB962C8B-B14F-4D97-AF65-F5344CB8AC3E}">
        <p14:creationId xmlns:p14="http://schemas.microsoft.com/office/powerpoint/2010/main" val="101966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59</TotalTime>
  <Words>333</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 By 2021hs70039 Tulika Sen Gupta</vt:lpstr>
      <vt:lpstr>Table of contents</vt:lpstr>
      <vt:lpstr>Introduction</vt:lpstr>
      <vt:lpstr>Target audience and their needs</vt:lpstr>
      <vt:lpstr>App Features</vt:lpstr>
      <vt:lpstr>Benefits</vt:lpstr>
      <vt:lpstr>User experience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 Gupta, Tulika</dc:creator>
  <cp:lastModifiedBy>Sen Gupta, Tulika</cp:lastModifiedBy>
  <cp:revision>1</cp:revision>
  <dcterms:created xsi:type="dcterms:W3CDTF">2024-06-01T08:58:24Z</dcterms:created>
  <dcterms:modified xsi:type="dcterms:W3CDTF">2024-06-01T09:57:43Z</dcterms:modified>
</cp:coreProperties>
</file>