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117" y="1062318"/>
            <a:ext cx="9433765" cy="298892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847" y="4316507"/>
            <a:ext cx="9433765" cy="15871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Swetha.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Submitted: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17.10.2024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035" y="624110"/>
            <a:ext cx="960857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1259" y="2582418"/>
            <a:ext cx="100388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64775" y="1169230"/>
            <a:ext cx="1132242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effectively addresses the challenges of tracking and managing employee records within a business environment.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the ability to add and display employee details, ensuring unique identification through employee IDs, and implementing robust error handling to enhance user experience.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JSON for data storage allows for easy retrieval and persistence of employee information, making it accessible and manageable.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 functionalities such as editing and deleting employee records, as well as a graphical user interface to improve usability.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demonstrates a practical application of programming concepts and serves as a foundation for more advanced employee management solutions. </a:t>
            </a:r>
          </a:p>
        </p:txBody>
      </p:sp>
    </p:spTree>
    <p:extLst>
      <p:ext uri="{BB962C8B-B14F-4D97-AF65-F5344CB8AC3E}">
        <p14:creationId xmlns:p14="http://schemas.microsoft.com/office/powerpoint/2010/main" val="2870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2" y="1573305"/>
            <a:ext cx="9823729" cy="3092823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IN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6600" b="1" dirty="0" smtClean="0">
                <a:solidFill>
                  <a:schemeClr val="tx1"/>
                </a:solidFill>
                <a:effectLst>
                  <a:outerShdw blurRad="152400" dist="317500" dir="5400000" sx="95000" sy="95000" algn="ctr" rotWithShape="0">
                    <a:srgbClr val="000000">
                      <a:alpha val="8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600" b="1" dirty="0">
              <a:solidFill>
                <a:schemeClr val="tx1"/>
              </a:solidFill>
              <a:effectLst>
                <a:outerShdw blurRad="152400" dist="317500" dir="5400000" sx="95000" sy="95000" algn="ctr" rotWithShape="0">
                  <a:srgbClr val="000000">
                    <a:alpha val="8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32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47" y="1492624"/>
            <a:ext cx="9662365" cy="86061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7848" y="2380130"/>
            <a:ext cx="100140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application for managing employee records.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adding, displaying, and storing employee details efficiently.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handling and accessibility in a business environment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76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77" y="968188"/>
            <a:ext cx="9796836" cy="13043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or 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6787" y="2014139"/>
            <a:ext cx="124846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 employee information and participation details.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maintaining accurate and easily accessible employee records.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structured solution to manage employee data effectively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70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2012" y="2043953"/>
            <a:ext cx="12307525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system for managing employee records using JSON for data storage.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new employees, displaying existing records, and error handling.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JSON for data 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5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11941" y="1846356"/>
            <a:ext cx="9864071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Employee: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adding new employees with unique IDs.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Employees: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a list of all employees with their details.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duplicate IDs and file access issues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1941" y="3267925"/>
            <a:ext cx="934570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Employees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Reads employee data from a JSON file.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Employees: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Writes updated employee data back to the JSON file.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 console interface for user commands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30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65" y="624110"/>
            <a:ext cx="974304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Versatility with Error Handling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59859" y="1288522"/>
            <a:ext cx="99447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various input types (ID, name, participation details).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error handling for: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employee IDs.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decoding errors.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access errors.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Error messages for duplicate IDs and file issues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0306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65" y="624110"/>
            <a:ext cx="9514448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3271" y="1314511"/>
            <a:ext cx="95413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classes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Employee and EmployeeManager.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Employee instances stored in a list.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 demonstrating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creation.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loading and saving.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 illustrating the flow of data. </a:t>
            </a:r>
          </a:p>
        </p:txBody>
      </p:sp>
    </p:spTree>
    <p:extLst>
      <p:ext uri="{BB962C8B-B14F-4D97-AF65-F5344CB8AC3E}">
        <p14:creationId xmlns:p14="http://schemas.microsoft.com/office/powerpoint/2010/main" val="42690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6" y="785446"/>
            <a:ext cx="994116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6071" y="2179033"/>
            <a:ext cx="99985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manages employee data with no data loss.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overview of employee participation.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data (e.g., sample employee lists) </a:t>
            </a:r>
          </a:p>
        </p:txBody>
      </p:sp>
    </p:spTree>
    <p:extLst>
      <p:ext uri="{BB962C8B-B14F-4D97-AF65-F5344CB8AC3E}">
        <p14:creationId xmlns:p14="http://schemas.microsoft.com/office/powerpoint/2010/main" val="28244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420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 Project Title: Employee Management System </vt:lpstr>
      <vt:lpstr>Aim of the Project</vt:lpstr>
      <vt:lpstr>Business Problem or Problem Statement</vt:lpstr>
      <vt:lpstr>Project Description</vt:lpstr>
      <vt:lpstr>Functionalities</vt:lpstr>
      <vt:lpstr>Input Versatility with Error Handling</vt:lpstr>
      <vt:lpstr>Code Implementation</vt:lpstr>
      <vt:lpstr>PowerPoint Presentation</vt:lpstr>
      <vt:lpstr>Results and Outcomes</vt:lpstr>
      <vt:lpstr>Conclusion</vt:lpstr>
      <vt:lpstr>              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Employee Management System</dc:title>
  <dc:creator>Lenovo</dc:creator>
  <cp:lastModifiedBy>Lenovo</cp:lastModifiedBy>
  <cp:revision>10</cp:revision>
  <dcterms:created xsi:type="dcterms:W3CDTF">2024-10-14T20:05:23Z</dcterms:created>
  <dcterms:modified xsi:type="dcterms:W3CDTF">2024-10-17T21:33:25Z</dcterms:modified>
</cp:coreProperties>
</file>