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70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79" r:id="rId14"/>
    <p:sldId id="280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of Amazon Books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370203"/>
          </a:xfrm>
        </p:spPr>
        <p:txBody>
          <a:bodyPr/>
          <a:lstStyle/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Subtitle: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"Insights and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Visualizations“</a:t>
            </a:r>
          </a:p>
          <a:p>
            <a:pPr lvl="0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Swetha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.S</a:t>
            </a:r>
          </a:p>
          <a:p>
            <a:pPr lvl="0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794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910" y="1041008"/>
            <a:ext cx="8915400" cy="4825219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expensive categories are typically 'Technology' and 'Science,' while 'Children's Books' and 'Self-Help' have lower average prices."</a:t>
            </a:r>
          </a:p>
          <a:p>
            <a:pPr lvl="1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"This suggests that books in niche categories like technology and science often come with higher price points due to specialized content."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showing the average price by category</a:t>
            </a:r>
          </a:p>
        </p:txBody>
      </p:sp>
    </p:spTree>
    <p:extLst>
      <p:ext uri="{BB962C8B-B14F-4D97-AF65-F5344CB8AC3E}">
        <p14:creationId xmlns:p14="http://schemas.microsoft.com/office/powerpoint/2010/main" val="176031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vs. Number of Reviews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071" y="1237957"/>
            <a:ext cx="9186203" cy="5486400"/>
          </a:xfrm>
        </p:spPr>
      </p:pic>
    </p:spTree>
    <p:extLst>
      <p:ext uri="{BB962C8B-B14F-4D97-AF65-F5344CB8AC3E}">
        <p14:creationId xmlns:p14="http://schemas.microsoft.com/office/powerpoint/2010/main" val="253995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0" y="1125415"/>
            <a:ext cx="9492932" cy="4785807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"Books with higher prices do not necessarily have more reviews, indicating that the price of a book does not directly correlate with its popularity."</a:t>
            </a:r>
          </a:p>
          <a:p>
            <a:pPr lvl="1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"The scatter plot suggests that while popular books may have more reviews, their price does not follow a clear linear trend."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price vs. number of reviews, highlighting the lack of a clear pattern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574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 Published Over Time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35" y="1339403"/>
            <a:ext cx="8564451" cy="5048518"/>
          </a:xfrm>
        </p:spPr>
      </p:pic>
    </p:spTree>
    <p:extLst>
      <p:ext uri="{BB962C8B-B14F-4D97-AF65-F5344CB8AC3E}">
        <p14:creationId xmlns:p14="http://schemas.microsoft.com/office/powerpoint/2010/main" val="1973540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620" y="1468192"/>
            <a:ext cx="9443992" cy="444303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plot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shows that the number of books published has remained steady over time. This suggests a consistent pace of book releases, without significant spikes or drops in the past decade</a:t>
            </a:r>
            <a:r>
              <a:rPr lang="en-IN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line plot also shows the books popularity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period.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135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Most Expensive Books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003" y="1237957"/>
            <a:ext cx="9509760" cy="5458265"/>
          </a:xfrm>
        </p:spPr>
      </p:pic>
    </p:spTree>
    <p:extLst>
      <p:ext uri="{BB962C8B-B14F-4D97-AF65-F5344CB8AC3E}">
        <p14:creationId xmlns:p14="http://schemas.microsoft.com/office/powerpoint/2010/main" val="324915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7102" y="1055077"/>
            <a:ext cx="9197510" cy="492369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"The most expensive books in the dataset are typically those in the 'Technology' and 'Science' categories."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"These books are often textbooks or specialized content that require higher production costs."</a:t>
            </a:r>
          </a:p>
          <a:p>
            <a:pPr marL="0" lv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top 10 most expensive books</a:t>
            </a:r>
          </a:p>
        </p:txBody>
      </p:sp>
    </p:spTree>
    <p:extLst>
      <p:ext uri="{BB962C8B-B14F-4D97-AF65-F5344CB8AC3E}">
        <p14:creationId xmlns:p14="http://schemas.microsoft.com/office/powerpoint/2010/main" val="36451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Category-wise Rating Distribution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8" y="1378634"/>
            <a:ext cx="9422594" cy="5205045"/>
          </a:xfrm>
        </p:spPr>
      </p:pic>
    </p:spTree>
    <p:extLst>
      <p:ext uri="{BB962C8B-B14F-4D97-AF65-F5344CB8AC3E}">
        <p14:creationId xmlns:p14="http://schemas.microsoft.com/office/powerpoint/2010/main" val="316203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11348"/>
            <a:ext cx="8915400" cy="5261317"/>
          </a:xfrm>
        </p:spPr>
        <p:txBody>
          <a:bodyPr/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"The ratings are quite consistent across different categories, with most categories showing a similar range of ratings."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"However, 'Mystery' and 'Horror' categories have slightly lower ratings on average compared to others."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ratings by category.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256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471" y="1280159"/>
            <a:ext cx="7033846" cy="5247249"/>
          </a:xfrm>
        </p:spPr>
      </p:pic>
    </p:spTree>
    <p:extLst>
      <p:ext uri="{BB962C8B-B14F-4D97-AF65-F5344CB8AC3E}">
        <p14:creationId xmlns:p14="http://schemas.microsoft.com/office/powerpoint/2010/main" val="142765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6763" y="1561514"/>
            <a:ext cx="9267849" cy="4642338"/>
          </a:xfrm>
        </p:spPr>
        <p:txBody>
          <a:bodyPr/>
          <a:lstStyle/>
          <a:p>
            <a:pPr marL="0" lvl="0" indent="0" algn="just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Dataset: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"The dataset contains information about 2000 books, including attributes like title, author, price, rating, reviews, category, and publication date."</a:t>
            </a:r>
          </a:p>
          <a:p>
            <a:pPr lvl="1" algn="just">
              <a:lnSpc>
                <a:spcPct val="15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"The data is simulated using the Faker library to represent a range of books found on e-commerce platforms."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"The goal is to perform exploratory data analysis (EDA) to uncover trends and insights about book prices, ratings, reviews, categories, and more."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8311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289" y="1195754"/>
            <a:ext cx="9366323" cy="471546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"There is a weak correlation between price and rating, suggesting that higher-priced books are not necessarily better rated."</a:t>
            </a:r>
          </a:p>
          <a:p>
            <a:pPr lvl="1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"The number of reviews has a slightly stronger correlation with rating, indicating that books with more reviews tend to have better ratings."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the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showing the correlation between price, rating, and reviews.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35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964"/>
            <a:ext cx="8911687" cy="74558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1003" y="1153552"/>
            <a:ext cx="9633609" cy="5514534"/>
          </a:xfrm>
        </p:spPr>
        <p:txBody>
          <a:bodyPr>
            <a:normAutofit fontScale="77500" lnSpcReduction="20000"/>
          </a:bodyPr>
          <a:lstStyle/>
          <a:p>
            <a:pPr lvl="0" algn="just">
              <a:lnSpc>
                <a:spcPct val="120000"/>
              </a:lnSpc>
            </a:pPr>
            <a:r>
              <a:rPr lang="en-I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Key Insights:</a:t>
            </a: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revealed several interesting trends about book pricing, ratings, and reviews."</a:t>
            </a:r>
          </a:p>
          <a:p>
            <a:pPr lvl="1" algn="just">
              <a:lnSpc>
                <a:spcPct val="120000"/>
              </a:lnSpc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"Expensive books tend to fall into specialized categories like 'Technology' and 'Science,' while ratings are mostly clustered towards the higher end (3.5-5)."</a:t>
            </a:r>
          </a:p>
          <a:p>
            <a:pPr lvl="1" algn="just">
              <a:lnSpc>
                <a:spcPct val="120000"/>
              </a:lnSpc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"No strong correlation was found between price and rating, but reviews seem to be a more reliable indicator of book quality."</a:t>
            </a:r>
          </a:p>
          <a:p>
            <a:pPr lvl="0" algn="just">
              <a:lnSpc>
                <a:spcPct val="120000"/>
              </a:lnSpc>
            </a:pPr>
            <a:r>
              <a:rPr lang="en-I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Learnings:</a:t>
            </a: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"The analysis provided insights into how books are priced, rated, and reviewed across different categories."</a:t>
            </a:r>
          </a:p>
          <a:p>
            <a:pPr lvl="1" algn="just">
              <a:lnSpc>
                <a:spcPct val="120000"/>
              </a:lnSpc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"This information could be useful for authors, publishers, or e-commerce platforms to better understand pricing trends and customer preferences</a:t>
            </a:r>
            <a:r>
              <a:rPr lang="en-IN" sz="2900" dirty="0"/>
              <a:t>."</a:t>
            </a:r>
          </a:p>
          <a:p>
            <a:endParaRPr lang="en-IN" sz="2900" dirty="0"/>
          </a:p>
        </p:txBody>
      </p:sp>
    </p:spTree>
    <p:extLst>
      <p:ext uri="{BB962C8B-B14F-4D97-AF65-F5344CB8AC3E}">
        <p14:creationId xmlns:p14="http://schemas.microsoft.com/office/powerpoint/2010/main" val="8906040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Work/Recommendations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Analysis: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15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relationship between author reputation and book ratings."</a:t>
            </a:r>
          </a:p>
          <a:p>
            <a:pPr lvl="1" algn="just">
              <a:lnSpc>
                <a:spcPct val="15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"Examine regional price differences or trends in book publishing by location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 could focus on writing in high-demand genres like 'Science' or 'Technology' to price their books higher."</a:t>
            </a:r>
          </a:p>
          <a:p>
            <a:pPr lvl="1" algn="just">
              <a:lnSpc>
                <a:spcPct val="15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"Publishers could explore price strategies based on category popularity."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12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2" y="140677"/>
            <a:ext cx="11774658" cy="654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90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93895"/>
            <a:ext cx="8911687" cy="118168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Need This Data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258" y="984738"/>
            <a:ext cx="9591406" cy="510657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9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IN" sz="9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Points:</a:t>
            </a:r>
          </a:p>
          <a:p>
            <a:pPr lvl="0" algn="just">
              <a:lnSpc>
                <a:spcPct val="170000"/>
              </a:lnSpc>
            </a:pPr>
            <a:r>
              <a:rPr lang="en-IN" sz="8000" b="1" dirty="0"/>
              <a:t>Consumer Insights:</a:t>
            </a:r>
            <a:r>
              <a:rPr lang="en-IN" sz="8000" dirty="0"/>
              <a:t> Understand reader preferences, popular genres, and price trends.</a:t>
            </a:r>
          </a:p>
          <a:p>
            <a:pPr lvl="0" algn="just">
              <a:lnSpc>
                <a:spcPct val="170000"/>
              </a:lnSpc>
            </a:pPr>
            <a:r>
              <a:rPr lang="en-IN" sz="8000" b="1" dirty="0"/>
              <a:t>Informed Decisions:</a:t>
            </a:r>
            <a:r>
              <a:rPr lang="en-IN" sz="8000" dirty="0"/>
              <a:t> Enable publishers, authors, and retailers to optimize pricing, marketing, and content strategies.</a:t>
            </a:r>
          </a:p>
          <a:p>
            <a:pPr lvl="0" algn="just">
              <a:lnSpc>
                <a:spcPct val="170000"/>
              </a:lnSpc>
            </a:pPr>
            <a:r>
              <a:rPr lang="en-IN" sz="8000" b="1" dirty="0"/>
              <a:t>Emerging Opportunities:</a:t>
            </a:r>
            <a:r>
              <a:rPr lang="en-IN" sz="8000" dirty="0"/>
              <a:t> Identify growing categories and market trends for new book releases.</a:t>
            </a:r>
          </a:p>
          <a:p>
            <a:pPr lvl="0" algn="just">
              <a:lnSpc>
                <a:spcPct val="170000"/>
              </a:lnSpc>
            </a:pPr>
            <a:r>
              <a:rPr lang="en-IN" sz="8000" b="1" dirty="0"/>
              <a:t>Customer Satisfaction:</a:t>
            </a:r>
            <a:r>
              <a:rPr lang="en-IN" sz="8000" dirty="0"/>
              <a:t> Improve personalized recommendations and enhance user experience based on ratings and reviews.</a:t>
            </a:r>
          </a:p>
          <a:p>
            <a:pPr lvl="0" algn="just">
              <a:lnSpc>
                <a:spcPct val="170000"/>
              </a:lnSpc>
            </a:pPr>
            <a:r>
              <a:rPr lang="en-IN" sz="8000" b="1" dirty="0"/>
              <a:t>Business Growth:</a:t>
            </a:r>
            <a:r>
              <a:rPr lang="en-IN" sz="8000" dirty="0"/>
              <a:t> Drive better outcomes through data-driven strategies and competitive analysis.</a:t>
            </a:r>
          </a:p>
          <a:p>
            <a:endParaRPr lang="en-IN" sz="6000" i="1" dirty="0" smtClean="0"/>
          </a:p>
          <a:p>
            <a:endParaRPr lang="en-IN" sz="6000" i="1" dirty="0"/>
          </a:p>
          <a:p>
            <a:endParaRPr lang="en-IN" sz="6000" i="1" dirty="0" smtClean="0"/>
          </a:p>
          <a:p>
            <a:endParaRPr lang="en-IN" sz="6000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35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041009"/>
            <a:ext cx="8915400" cy="5176911"/>
          </a:xfrm>
        </p:spPr>
        <p:txBody>
          <a:bodyPr/>
          <a:lstStyle/>
          <a:p>
            <a:pPr marL="0" indent="0" algn="just">
              <a:buNone/>
            </a:pP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Visuals:</a:t>
            </a:r>
          </a:p>
          <a:p>
            <a:pPr lvl="0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icon-based design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visuals representing key points (e.g., a magnifying glass for insights, a graph for trends, a heart for customer satisfaction).</a:t>
            </a:r>
          </a:p>
          <a:p>
            <a:pPr lvl="0" algn="just">
              <a:lnSpc>
                <a:spcPct val="150000"/>
              </a:lnSpc>
            </a:pP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Infographic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keep it clean, simple, and visually engaging.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to Action:</a:t>
            </a:r>
          </a:p>
          <a:p>
            <a:pPr lvl="0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"Leverage this data to make smarter decisions in the book market!"</a:t>
            </a:r>
          </a:p>
          <a:p>
            <a:pPr algn="just">
              <a:lnSpc>
                <a:spcPct val="15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436035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Preparation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8972"/>
            <a:ext cx="8915400" cy="4937760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Taken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'Publication Date' to a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for proper analysis."</a:t>
            </a:r>
          </a:p>
          <a:p>
            <a:pPr lvl="1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"Handled missing or invalid data by dropping rows with missing values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Check: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"The dataset was cleaned to ensure no missing or inconsistent values remained before analysis."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(Optional):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a small table with a few cleaned records from the dataset</a:t>
            </a:r>
          </a:p>
        </p:txBody>
      </p:sp>
    </p:spTree>
    <p:extLst>
      <p:ext uri="{BB962C8B-B14F-4D97-AF65-F5344CB8AC3E}">
        <p14:creationId xmlns:p14="http://schemas.microsoft.com/office/powerpoint/2010/main" val="41685293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0" y="1477109"/>
            <a:ext cx="9492932" cy="4434114"/>
          </a:xfrm>
        </p:spPr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Statistics: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contains 2000 records with various attributes such as Title, Author, Price, Rating, Reviews, and Category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price of a book is $30, with ratings ranging from 1 to 5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a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statistics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or a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analysis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df.describe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59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Ratings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297" y="1336431"/>
            <a:ext cx="7751299" cy="5275384"/>
          </a:xfrm>
        </p:spPr>
      </p:pic>
      <p:sp>
        <p:nvSpPr>
          <p:cNvPr id="4" name="AutoShape 2" descr="data:image/png;base64,iVBORw0KGgoAAAANSUhEUgAAArsAAAImCAYAAABTm0IfAAAAOXRFWHRTb2Z0d2FyZQBNYXRwbG90bGliIHZlcnNpb24zLjkuMiwgaHR0cHM6Ly9tYXRwbG90bGliLm9yZy8hTgPZAAAACXBIWXMAAA9hAAAPYQGoP6dpAABkfklEQVR4nO3deXwU9f3H8fcm2SQbEshhwilXAkEQwqkoAoqirfUooq0HtIql4gHiAVi1Hj8PtCIURMADxWotaEFbrdSiVlHLraDcct8EQhKOnJvs748vmxASINkkO7uzr+fjMY/dzM7ufmYymbz3u9/5jsPj8XgEAAAA2FCY1QUAAAAA9YWwCwAAANsi7AIAAMC2CLsAAACwLcIuAAAAbIuwCwAAANsi7AIAAMC2CLsAAACwLcIuABwXCNfYCYQaAhXbBoAvCLsAgsLQoUOVnp5eNnXo0EHdunXTddddp7ffflslJSUVlh8wYIAeeuihar/+559/rnHjxp1xuYceekgDBgzw+X1OpaioSOPHj9dHH310yvcKBBMmTND555+vrl276sMPP6z0+K5duyr8nrzTueeeq4suukijRo3S9u3ba/y+77//vp5//vmyn+fNm6f09HTt2rWrNqsDIAREWF0AAFRXx44d9fjjj0uSSkpKlJubq6+++krPPvusVqxYoUmTJsnhcEiSpk6dqtjY2Gq/9qxZs6q13F133aXf/OY3Na79TDIzMzVr1iyNHz++3t/LVxs3btRrr72mX/3qV7r22mvVtm3bUy5755136uKLLy77OT8/X2vWrNGMGTO0evVq/fvf/1ZkZGS133v69Ok677zzyn6++OKLNWfOHKWkpPi0LgBCB2EXQNCIjY1V165dK8wbMGCA2rRpo/Hjx2vAgAG65pprJJlgXB9atmxZL69r9XtVR05OjiTpF7/4hXr27HnaZVu2bFnpd3XBBRcoNjZWjz/+uBYtWqT+/fv7XEtiYqISExN9fj6A0EE3BgBBb+jQoUpJSdHs2bPL5p3cveCTTz7RNddcoy5duqh379568MEHlZmZWfb8pUuXaunSpUpPT9eSJUu0ZMkSpaena/bs2brkkkt04YUX6ptvvqmya0FxcbGefvpp9erVS7169dK4ceN06NChssereo736/558+Zp165duvTSSyVJf/jDH8qWPfl5JSUl+utf/6qrr75aXbp00cUXX6wJEyaosLCwwnvdeuutmjt3rq644gqde+65uuaaa/TVV1+dcTt+8sknuu6669StWzf16dNHjz32mHJzcyVJL730koYOHSpJ+u1vf+tz94q4uLhK89avX6977rlHvXv3VqdOndS3b189/fTTKigokGR+l7t379YHH3xQ1nXh5G4M1V3v77//Xrfccou6du2qiy++WG+99ZZuvfXWau8rAIIPYRdA0AsPD9cFF1ygH374QW63u9LjK1as0IMPPqjLL79cr732mv7whz9o8eLFeuCBByRJjz/+uDp27KiOHTtqzpw56tSpU9lzJ02apHHjxmncuHGVWiq95s+fr9WrV+u5557T2LFj9eWXX+quu+6qdv0pKSmaOnWqJPP1v/f+yR577DE9++yzGjBggKZPn65bbrlF77zzju66664KJ2+tXr1aM2fO1KhRo/Tyyy8rIiJCo0aNKguuVZk2bZruu+8+ZWRkaMqUKbr77rv16aefaujQoSooKNANN9ygxx57rKyOU9XoVVpaKrfbXTYdPXpUixYt0qRJk9S8efOyluHMzEzdcsstys/P13PPPafXXntNP//5z/X222+XdS2ZOnWqkpOT1b9//9N2XTjTem/evFm33nqrJGnixIkaOXKkXn31Va1YsaLsNc60rwAIPnRjAGALZ511loqLi5WTk6OzzjqrwmMrVqxQVFSUhg8frqioKElSfHy8fvzxR3k8HqWlpZX17z050N5444362c9+dtr3btiwoV5//fWy10hISNDdd9+tb775RhdddNEZa4+MjNQ555wjyXz9X1UXjE2bNunvf/+7Ro8erTvvvFOS1KdPH6WkpGjs2LFauHBhWbeAI0eOaN68eWXdIGJiYjRkyBAtXrxYV1xxRaXXzs3N1fTp03XDDTeU9YmWpPbt2+uWW27RvHnzdPPNNystLU2SlJaWdsZuIo888ogeeeSRCvNiYmLUp08fjRs3Tg0aNJBk+gGfc845mjx5ctn2u/DCC7Vo0SItW7ZMI0aMUMeOHRUZGanExMRTfuCoznq/8sorio2N1euvvy6XyyVJatu2rW688cay1zjTvuLtEw4geNCyC8BWqgojvXr1UkFBga6++mpNmjRJK1as0EUXXaR77rnnjOElPT39jO/Zv3//CifDDRgwQE6nU//73/9qvgKnsHTpUknS1VdfXWH+L37xC4WHh2vJkiVl8xITEyv0923SpIkkc5JYVVauXKmioqJKr92zZ081b968wmtX1z333KO///3veu+99/Tggw8qMjJSV155pf785z/r7LPPLlvuoosu0jvvvKOoqCht3bpV//3vfzVjxgwdOnRIRUVFNXrPM6334sWL1b9//7KgK0ndunVT8+bNy36uzb4CIDDRsgvAFvbv36/o6GjFx8dXeqxbt2569dVXNWvWLM2cOVMzZsxQcnKyhg8frt/+9renfd2kpKQzvvfJLclhYWGKj4/X4cOHa7QOp+P9Kj45ObnC/IiICCUkJOjIkSNl804Mc1L5B4DS0tLTvvbJ6+Gdd+JrV1fz5s3VuXNnSVJGRoaSk5M1btw4hYeH6//+7//KlistLdXEiRP117/+VXl5eWratKm6dOlS1qpaE2da70OHDlX5+zxxm9ZmXwEQmGjZBRD0SkpKtHTpUnXv3l3h4eFVLtO3b1/NnDlTy5Yt04wZM9SuXTs9++yzWrVqVa3f/+RQW1JSouzs7LJg5XA4Ko0DnJeXV6P3aNSokSTpwIEDFeYXFxcrOztbCQkJNS270msfPHiw0mMHDhyo1Wt7/fKXv9Qll1yiOXPm6Ouvvy6b7w2WjzzyiJYvX64vv/xSU6ZMqZeRFpo0aaKsrKxK80+eV5/7CgD/I+wCCHqzZ89WZmambrrppioff/7553X99dfL4/HI5XLpkksuKbuAxN69eyWZ1lhf/e9//6twYtynn34qt9ut888/X5LUoEEDZWdnVxg14bvvvqvwGqcK6V7eMWZPvOiEJP3rX/9SSUmJevTo4XP9GRkZioyMrPTay5cv1549e9S9e3efX/tEjz76qKKiovT000+XdVFYsWKF0tLSdP3115eN1LB//35t3LixQkt0bX4/Xr169dLChQsr/B7WrVtX4cIU1dlXAAQXujEACBpHjx7VypUrJZmvprOzs/XNN99ozpw5uuaaa3T55ZdX+bwLLrhAb775ph566CFdc801Ki4u1uuvv674+Hj17t1bkjnJ7Pvvv9eiRYtqPEbvwYMHNXLkSA0dOlTbtm3TxIkT1adPH11wwQWSpEsuuURvv/22Hn74Yd1www366aef9MYbb1QIuN6gt2jRIqWmpiojI6PCe6SlpWnQoEGaOnWqCgoKdP7552vdunWaOnWqzj//fPXt27dGNZ8oPj5ev//97zV16lQ5nU5deuml2rVrlyZPnqy0tDRdd911Pr/2iVq0aKHbb79d06ZN06xZs/T73/9eXbp00bRp0/Tqq6+qa9eu2r59u1555RUVFRVV6GPcsGFDrV27VkuXLlWXLl18ev8RI0bok08+0e9+9zsNGzZMhw8f1uTJk+VwOMq6PFRnXwEQXAi7AILG2rVr9etf/1qSaelLSkpSmzZt9Nxzz1U6uepE/fr104QJE/TGG2+UnWjUo0cP/eUvfynr43vLLbdo9erVGj58uMaPH1+jK3P96le/UkFBge6++25FRkbq6quv1pgxY8oClHcEgrffflv/+c9/1KlTJ02dOrXCKACxsbG67bbbNGfOHH355Zf69ttvK73PM888o1atWmnu3LmaOXOmUlJSNHToUN199921bvkcOXKkzjrrLL3zzjt6//33FR8fr5/97GcaPXp0pb6wtXHHHXfoww8/1PTp03XttdfqjjvuUHZ2tv7yl7/o5ZdfVtOmTXXttdfK4XDolVdeUW5urho1aqRhw4bp2Wef1e23364333zTp/du1aqVZs6cqT/96U8aNWqUkpKSdMcdd2j69Ollo0NUZ18BEFwcnhMHZwQAwKYWLVokp9NZ4epvubm56tOnj8aOHRtQl2YGUHdo2QUAhIQ1a9ZoypQpuv/++9WpUydlZ2frjTfeUFxcnK666iqrywNQTwi7AICQMGzYMBUVFelvf/ub9u7dq5iYGJ133nl6/vnn62X0BwCBgW4MAAAAsC2GHgMAAIBtEXYBAABgW4RdAAAA2BYnqJ3k+++/l8fjkdPptLoUAAAAVKG4uFgOh0PdunU747K07J7E4/HIn+fseTweFRUV+fU9gwXbpmpsl1Nj21SN7XJqbJuqsV1OjW1TNX9vl5rkNVp2T+Jt0e3cubNf3i8vL0/r1q1TWlqaYmJi/PKewYJtUzW2y6mxbarGdjk1tk3V2C6nxrapmr+3y48//ljtZS1v2c3JydFjjz2mfv36qXv37rrpppu0fPnyssf/8Ic/KD09vcLUr1+/ssdLS0s1ZcoU9e3bVxkZGRo2bJi2b99uxaoAAAAgwFjesnv//fcrKytLEydOVGJiot59913dfvvtmjdvnlJTU7VhwwaNGDFCQ4YMKXtOeHh42f1p06Zp9uzZGj9+vBo3bqwXXnhBw4cP18cff6zIyEgrVgkAAAABwtKW3e3bt+vbb7/V448/rp49e6pt27Z65JFH1LhxY3388ccqKSnRpk2b1LlzZyUnJ5dN3ivdFBUV6Y033tDIkSPVv39/dejQQZMmTdL+/fu1YMECK1cNAAAAAcDSsJuQkKBXX31V5557btk8h8Mhj8ej3Nxcbdu2TYWFhUpNTa3y+evXr9exY8fUu3fvsnkNGzZUx44dtWzZsnqvHwAAAIHN0m4MDRs2VP/+/SvMmz9/vnbs2KGLLrpIGzdulMPh0FtvvaWFCxcqLCxM/fv31+jRoxUXF6d9+/ZJkpo2bVrhNVJSUrR3716/rQcAAAACk+V9dk+0YsUKPfzww7r00ks1YMAATZkyRWFhYWrevLlmzJih7du36/nnn9fGjRv11ltvKT8/X5Iq9c2NiopSbm6uz3V4PB7l5eXVal2qy7sO3luUY9tUje1yamybqrFdTo1tUzW2y6mxbarm7+3i8XjkcDiqtazDEyADxX322Wd68MEHlZGRoVdeeUXR0dHyeDw6cuSIGjZsWLbcypUr9etf/1rvvfee9u3bp1GjRmnVqlWKjo4uW+bee+9VUVGRpk+fXuM6fvzxRxUVFdXJOgEAAKB+REZGVmuo2IBo2X3nnXf0zDPPaODAgZowYUJZS63D4agQdCWpffv2kqR9+/aVdV/IzMxUy5Yty5bJzMxUhw4dfK7H6XQqLS3N5+fXRH5+vrZt26bWrVvL5XL55T2DBdumamyXU2PbVI3tcmpsm6qxXU6NbVM1f2+XTZs2VXtZy8Puu+++q6eeekpDhw7Vww8/rLCw8nPmHnjgAeXk5GjmzJll87yDCKelpenss89WbGyslixZUhZ2Dx8+rLVr11YYqqymHA6H3weKdrlcDE59CmybqrFdTo1tUzW2y6mxbarGdjk1tk3V/LVdqtuFQbI47G7dulXPPvusBg4cqDvuuENZWVllj0VHR+uqq67SnXfeqenTp+sXv/iFtm7dqv/7v//TVVddVTZCw5AhQzRhwgQlJiaqefPmeuGFF9SkSRMNHDjQqtUCAABAgLA07H766acqLi7WggULKo2LO2jQID333HOaPHmyZsyYoRkzZiguLk5XX321Ro8eXbbcqFGj5Ha79eijj6qgoEC9evXSzJkzuaAEAAAArA27I0aM0IgRI067zBVXXKErrrjilI+Hh4drzJgxGjNmTF2XBwAAgCBn6UUlAAAAgPpE2AUAAIBtEXYBAABgW4RdAAAA2BZhFwAAALZF2AUAAIBtEXYBAABgW4RdAAgBTqezRpfXBAC7sPSiEgCA+udwONSx47mKiLB3+0ZpqRRm71UE4APCLgCEgIiIML33nlvZ2fY87J91ljR4sNVVAAhE9jzqAQAqOXDAowMHrK4CAPyLL3wAAABgW4RdAAAA2BZhFwAAALZF2AUAAIBtEXYBAABgW4RdAAAA2BZhFwAAALZF2AUAAIBtEXYBAABgW4RdAAAA2BZhFwAAALZF2AUAAIBtEXYBAABgW4RdAAAA2BZhFwAAALZF2AUAAIBtEXYBAABgW4RdAAAA2BZhFwAAALZF2AUAAIBtEXYBAABgW4RdAAAA2BZhFwAAALZF2AUAAIBtEXYBAABgW4RdAAAA2BZhFwAAALZF2AUAAIBtEXYBAABgW4RdAAAA2BZhFwAAALZF2AUAAIBtEXYBAABgW4RdAAAA2BZhFwAAALZF2AUAAIBtEXYBAABgW4RdAAAA2BZhFwAAALZF2AUAAIBtEXYBAABgW4RdAAAA2BZhF4BtOBwOuVwuORwOq0sBAASICKsLABAcSkulsAD/eOxyudSxY0efnhsM6wcAqDnCLoBqCQuT5s6VDh60upJTc7uLlZ2do4SEeEVEOKv9vLPOkgYPrsfCAACWIewCqLaDB6W9e62u4tSKi6UDB4qVny85q591AQA2xpd2AAAAsC3CLgAAAGyLsAsAAADbIuwCAADAtgi7AAAAsC3CLgAgZHEhEsD+GHoMABD0YmN9uzBIbS5E4m9c+ATwDWEXABD0oqN9u/CJrxci8TcufAL4jrALALCNml74hAuRAPZH2AUQkPLyTHDJypIOHZKOHDHTsWNSUZGZSkokh8NMERFSVFSEwsKSlJAQrvh4qVEjKSlJSkmRGjY0ywEAQgthF4DlSkqkPXuk7dul3bvN/cOHfXklh6Qo7d9f+ZHISKlZM6l5c6lFC6lVK8nlqmXhAICAR9gF4Hcej2mt/eknadMmE3Ld7srLeVtmk5JMy2xcnNSggRQVZcJreLhZrrTUPP/oUbcyMw8rLKyRjh4NV26udOCAaR0uKpK2bTOTZFp5mzaV2raV+vQxNdHyCwD2Q9gF4DcHDkhr1pjp5JOIYmJMa2uLFqYFtmlTE2prorjYo9jYAiUnx8npDC+bX1Ji3m/3bmnXLmnnTvPznj1m+uYb6a9/la67zkwXXVQepAEAwY2wC6BeZWdLq1ebgHti94KwMBNu09LMlJxcfy2r4eFS48Zm6t7dzDt8WNq6tbx1edcuacoUMyUnS9dfL91+u1meFl8ACF6EXQB1rqRE2rBBWrasvNuAZAJuaqrUqZPUoUPNW27rUsOGUkaGmZKSpNatzbBV//ynaYGePt1MXbqY0HvLLWY5AEBwIewCqDOHD0vffSetWCEdPWrmORxSmzYm4J5zTmCeFBYZKV19tZmKi6UvvpBmzZI++ED64Qfp3nulMWOkX/5SuvNOqX9/WnsBIFgQdgHUisdjugMsXy6tX29+lsyJZN27Sz16mBPNgoXTKV1xhZkOHZLefVd64w3p+++l994zU+fO0siRprU3JsbqigEAp0PYBeCTggJp5UoTcrOyyue3aiX17GlacYP9JK/EROmee8z0/ffSq69Kf/mL9OOP0u9/L40bJ/3ud9Jdd5luEADsz+FwyOVyycHXO0GDsAugRvbuNX1xV682X/lLphtARoYJuSkp1tZXX7p1M314n31WevNNaepU06L9wgvSiy+aURzuu0+64AK6OAC+KC01/foDncvlUseOHX16brCso90QdgGcUUGB9P770vPPm4DnlZIi9eplvta38mQzf0pIkO6/3/Tj/eQTM3rDZ59Jf/+7mc47zzw+eLC5qhuA6gkLMyeJnjwsYaBxu4uVnZ2jhIR4RURU/xrTZ51ljgvwPw7FAE5pyxbplVekmTPLuyqEhUkdO5qQe/bZoduKGR5eflLbjz9Kf/6zGat36VLpxhvNthk1ynRziI+3ulogOBw8aL49CmTFxdKBA8XKzzd9/BH4aEwHUEFJifTxx9KVV5rxb//0JxN0zz5buvZa81X94MFSy5ahG3RP1rmz+UCwY4f0xBNmnN6dO80IDmefbVqBN2+2ukoACE2Wh92cnBw99thj6tevn7p3766bbrpJy5cvL3t83bp1GjJkiLp27aqLL75YM2fOrPD80tJSTZkyRX379lVGRoaGDRum7du3+3s1gKC3a5f09NNmHNyrr5bmzzcjK1xxhfSPf5hW3p//XIqNtbrSwJWSIj3+uAm9M2ea4daOHjVdHdq1M/16v/66fMQKAED9s7wbw/3336+srCxNnDhRiYmJevfdd3X77bdr3rx5SkxM1G233abLLrtMTz75pFauXKknn3xS8fHxGny848u0adM0e/ZsjR8/Xo0bN9YLL7yg4cOH6+OPP1ZkZKTFa4eaKi6WNm6Utm+XNm2K0Jo1TRUX55TbbQKCy2WGeoqPN1fDatLEjOHaogWd/n1RXCz961/S66+bcFtaauYnJEjDhkkjRpjWXdRMdLTZfrfdZvrzTpwo/fvfZtzeDz4ww7Hdf790ww18DQoA9c3SsLt9+3Z9++23+tvf/qbux6/h+cgjj2jhwoX6+OOPFR0drcjISD3xxBOKiIhQamqqtm/frtdee02DBw9WUVGR3njjDY0ZM0b9+/eXJE2aNEl9+/bVggUL9Itf/MLK1UM1lJRI33xjrlq1eLG5IEFBgffRSEnNqvU6LpdpOUtPN1OHDmaM1/btg3/4q7rm8Zghw/72N+ntt6V9+8of69/f9DEdPDgwL/4QbBwOaeBAM61dK02ebIYuW7HCjNE7dqwZ1uz3vzfDnAEA6p6lYTchIUGvvvqqzj333LJ5DodDHo9Hubm5Wr16tXr16qWIE05p7t27t1555RVlZWVp9+7dOnbsmHr37l32eMOGDdWxY0ctW7YsaMKu0+kMufH61q+XXnrJnL2emVnxsYYNpbZtpebN3YqMzFazZvFq2NA0f+Xnm+nQIRPS9u41l6PNzzdXuvrhh4qvFRtrhozq2bN8SksLzVbg9eul2bPNtGFD+fzGjaVbbzUtke3bW1ae7XXsaE72e/ppczt1qrR7t/SHP0hPPWV+B/fey+8AAOqapWG3YcOGZS2yXvPnz9eOHTt00UUXadKkSWp/0pE/5fggnnv27NG+401STZs2rbTM3kA/nfM4h8Ohjh3PVUSEvdOXd2zBRYuk554zLbleCQnmxKcBA6TzzzcttA6HlJdXpHXrduiccxooJubU3/W63WY4rA0bTBeIDRukNWvMRQCOHjV9JL/+unz5hg1Nq2/PnmZEgV69zAUB7PZ5o7TUtCB+8on56nzVqvLHoqOlq64yrYu/+AVfpftTcrL06KPm5LXZs6VJk8zvZto0M47vVVdJo0dLl1xiv30SAKxgeZ/dE61YsUIPP/ywLr30Ug0YMEDjx4+v1O826vhgnoWFhcrPz5ekKpfJzc31uQ6Px6O8vDyfn18TRUVFcrlc+tvfCnXokD0Db3KyQ/36Rei++9yaPdvscg6HR1ddVaLbb3fr4otLK4St47/Wst+v9/Z0mjc304AB5fNKSqQNGxz67rswrVwZpu++C9OqVWE6fNihL7+UvvyyfNmkJI+6dStVjx5m6t69RCd9hgoYp9suhw5Jn38erk8/DdeCBeE6eLA8LUVEeHTZZaW6/nq3rrqqRHFxZn5xcfnFIU7Fe8Ugt7v4jMtaqfh4ccU1LNLtliSn8vPz5fHj2WM33CBdf7301VdhmjrVqfnzw/XRR9JHH0mpqaW69Va3hgxx1/pCHd7jjNvtDujfX214f4c13Ud93Wckc4zJzpaOHHHo2DHp6FGHjh41t/n55u+qpEQqLnYcvzUfYCIivJNH4eHmw2ZMjNSggUcNGkixseW3CQnmcX/vozU5/taFYDnGSMF3nPEXf+8zHo+n2t+KB0zY/eyzz/Tggw8qIyNDEydOlCRFR0erqKiownKFhYWSpJiYGEVHR0syB3Lvfe8yrlp0OCwuLta6det8fn5NuFwuxcfHa/Pmw9qxI8D/wn3g8Uj798dp+PA4HT4cIYfDo6uvztJvfrNPrVub3+WmTad/jW3btvn8/g6HORmoRw/p9tu9rcAurVkTo3XrGmjt2hj99JNLWVlh+uyzcH32WXkH35SUIrVrl6+0tHy1a5entLR8tW5dEDAXCtiyZZu2b4/WDz800I8/NtAPP8Rq69ZoeTzlf/wNGpTo/PMPq0+fXPXvn6P4+BJJZuSFmvBeMSg7O0cHDgT+fpqTk1Oj5V0up6Rkbd261W8H6hM1bmy6Mtx+e5Rmz07R/PlJ2rw5XH/8Y6SeeMKpiy/O0aBBB3TeeUd86oLjPc4cOXI0KH5/vjhyxCUp4fg61vx3eLp9xu2WsrKcys52Kjc3Qjk5ZjpyJLzC31vNVe+5DRqUKDm5RCtXSg0bHlaLFkfUvn2eGjcurvfW/9ocf2si2I4xUvAdZ/zFX/uMVLmx81QC4t/2O++8o2eeeUYDBw7UhAkTyopv0qSJMk/q0On9uXHjxnKbj0nKzMxUy5YtKyzToUMHn+txOp1K89Mp6N4wHxcXq+TkgPh11JnCQumTT8K1bp3579yjR6n+/Ocide8eI6ntGZ+fn5+vbdu2qXXr1rX68HKyzp2la645sc4CrV4dphUryqf16x3KzIxUZmakvv22UdmyTqdHaWkepaaWqm1bz/GpVKmpHjVr5lF9DABSWirt2uXQxo0ObdwYpnXrSvXjj0XauDFWubmVk88555TqiitKdMUVJerdu1SRkVGSUo5PvvF+ek5IiFcgH6OLi4uVk5Oj+Ph4OWvQNyMhwdy2adPG0haXc84xw7sdPVqouXPD9eabEVq2LFyff56gzz9PUIsWpfrVr0p0441udepU/TrtfJzx8n5TYdax+uPjnbzPuN3S/v0O7d3r0L59ZjpwQKcMtU6nRw0bmlbY2Njy25gYj5zOE1txTUuuJLndDrndKpuKi6W8vPLW4WPHpGPHHDp8WCoocOjYsXAdOxau11+XpMbHJykhwaPOnUvVuXOpunQxt+ecUzfHofo6/p5KsBxjpOA/ztQXf+8zm87UUnYCy4967777rp566ikNHTpUDz/8sMJOaLbo1auXZs+erZKSEoUfP6V+0aJFatOmjZKSkhQXF6fY2FgtWbKkLOwePnxYa9eu1ZAhQ3yuyeFwKCYmpnYrVoP3kqSIiIga/dEEusxM6b33zMUIwsKkCROkUaPCFB4efeYnn8TlctXr7yMmRurb10xeR4+aEQt+/NFMP/xgbg8fdmjdOkdZgD9ZYqIZDs07paTo+D++ilN4uPkHV1RU3o2gqMh0Q8jMrDjt3asqDv5mO7pcps/xBReYqXdvqXHjMJkhtOt+f4qIcAZF/16n01mjvydva70/DtDVERMj3XmnmX74QXrtNTNyxq5dYZo4MUwTJzqVkSENGSLddJPpwnM6dj3OnMj7O6zpPlpYKO3aFaW1a6O0a1e4du0yXQ9O1qCBaYE/66zyKSlJiotzHG9drZ8m1rw8c1woLTUXKPnpJ2n1amndOik726GFC8O1cGH5N1JOp/nQ1L27mXr0kDIyTP2+qO/j78mC5RgjBf9xpr74a5+pyYn9lobdrVu36tlnn9XAgQN1xx13KMt7PVKZLgyDBw/W66+/rkceeUS/+93v9MMPP+itt97Sk08+Kck0Xw8ZMkQTJkxQYmKimjdvrhdeeEFNmjTRwIEDrVqtkLdrl7lsakGBORlsxAhz1a1gEhsrXXSRmbw8HnOxgA0bTNeLE6fNm8vD6qFDZpipuuR0mlEkOnQoH1rt3HOlLl04uczuunQxI5e88IIZE/mdd8ztqlVmGjvWfNAZNMhMqalWVxzY8vLM3/H27eZ2794IeTxJFZaJiZGaNZOaNjW3zZqZlmMrThj0fkBu2lS6447y+YWF5jjj3Q9WrjS32dnlI9PMmmWWDQsrH47RG4C7djXHZyAUWBp2P/30UxUXF2vBggVasGBBhccGDRqk5557Tq+//rqeeeYZDRo0SMnJyRo7dqwGDRpUttyoUaPkdrv16KOPqqCgQL169dLMmTO5oIRFtm4147cWF5tWiF//2gwj5gvvCQuBMiybwyG1amWmyy+v+FhpqRk/detW6fBhKTfX3B49av4pFRVVnEpLzaf88HDzjyg83PwcE2P+qZ44NWpkWoy94wW73cXauTNHR4/Ga/ly/yTdtDTp0kv98lY4hehoM/7x4MHmA9X775sPlV9/Lf3vf2YaM8Z00xk0yIxw0rVraA6zd6Lc3Irh9sCBk5dwKDbWrdatw9S6dZhatTIttgFy2DmlqCgzrGK3buXzPB5zmeqVK82Y5StWmNs9e0wwXrvWfFjyatfOBN8uXczV/jp1MhfpCfV9Br5xOBwB+82RpWF3xIgRGjFixGmX6dKli+bMmXPKx8PDwzVmzBiNGTOmrstDDW3aZIZSKikxAffXv5YiI00rqXfosZrwnrAQDMLCTKh1OEw4bdTozM+pLre74ljExcXSgQPFys/3X6vuWWf5531QPYmJppXvjjvMWL3/+Ic0b54ZYcTb9eb//s8MczZwoNS/f7iCZNjxWikpMd8sff+9CX07dkhVnUOUnCy1bGmmZs2KVVR0QMnJyXI6gzvlORzl63XieQn79pnQe2IA3rHDdIn46Sdz3PZyuUw3iPbtIxUX11Q9e4arQwdzTG/WjCBcG77+LwwW5n/2uSouLrS6lEos77MLe9izx/TRLSkxX5cNHlzePyk62vxxz50rHTxY/dd0u4uVnZ2jhIR4RUQE5qdFiVZPWKt5c+muu8x06JD08cdmXOXPPjOtmO++K737rvmmq2nTCDVvbr51Oftsc9ntQG/BPJ3CQhP2d+6UPvzQXBjl8OGKyzgcpgtAy5bmW5mWLc03KF7mw6Nfy/a7Jk2kK680k9eBA+ZDwYoVZlzyNWtMP+D8fG8wjpDUTK+9Vv6cyEhzafaUlMpTw4amX7AZQs1MLpc59jscFSePRxVO0DtxWrfO/J8oLT395HCY1u3IyIq3DRqY20Dk6//CYJGQ4NavfhURkEPHEXZRa9nZ5h9qcbHpL3j99VVfovfgQXOyVXVZ0YLpC1o9g59dWlwSE6Xf/MZMxcXmEtz/+Y+Zli2T9u51aO9eaflys3xsrAm9LVqYk68aNzbzAlFhoWmh9E5795pvPE4+qT0qyrRAegP92WcHbvixUnKy6Y51YpeskhJpyxYTfFetKtKqVbnKyUnU9u3h2rHDdMHassVMgSwqyoTvpCRzfE5JMR8KExIC48NdTf8XBgu3O3BHmCDsolby802/wWPHzD/KG26oOugCgczOLS4tWkhPPeVWz54RGjvWrTVrIrRzp/lne/SoaUk7cVhx76gDKSkmKCQkmBbgRo3q/2/b45GOHDEt1FlZ5Sd87t9vPlRXpVEj01p73nnS3XebqzSefAlyVE94uOnH266ddPnl7hOuYBkjt9u0ou/aVXnEmMxM83s7dsycAOi9zc83HyI9nvLJq/KwbGbKzS3/4OlwmNuqptLS8nMgCgvLp+Jic3vgQOUW+5gY8+EnLc2sY112N0NgI+zCZx6P+bo0K8t8ir7lFlpQENzs2uISH+9RYqLUrZtHLVqYecXFZl137jQhZv9+EyyPHau69c7hMH/n8fHlX1e7XOW3LlfFEy69t6Wl5WPJnjiZMWXLb48eNYHpdF+BNmxYcWi/5s3LRxTo3NmcrLV0ab1swpAXEVF+gm59euWV2v0NFhaa/Sgnx/w9Hzxo9u29e00A37DBTJLZh7p0MftOoH6jgbpB2IXPFi0yJzeEh5uxPr2DugMIfE5n+clMXkVFpjVs//7y8JuTYya327S61eJK7NXicJhAnZRkumV4v4pu0qRiX1ugKlFRZjrrLNOC6+V2m+4vW7ea/1u7dpV3iVmwQGrfXrrwQtPyGwhdHVC3CLvwya5d0uefm/s/+5n5RwQguEVGmtbSky9S4fGYFtjsbBN88/LKv6bOzzf3CwpMK25JScVbh8O0Cjqd5ZN3mD1zxbGKU3w8XaFQ9yIiTJeeFi3MBYTy8srHKd61q7zF1/t4u3aEXjsh7KLGCgpM38bSUjMuY48eVlcEoD45HOVh9Oyzra4GqL2YGKlnTzMdOGBO5vQG37/9TWrd2py817Sp1ZWiLgT5ucewwoIFpnUnIUG66io+/QIAgldysnT11dLo0aYrQ3i4tG2b9Oqr0kcfmQYeBDfCLmpk2zYzBqNkrtAUHW1pOQAA1InYWHMRlnvuMSeuSeb/3fTppp8vghdhF9XmdptPuZLpulDfZ+UCAOBv8fHmktu//a35BvPwYTOW/L/+Zf4PIvgQdlFtX31lzs6OjZUuu8zqagAAqD+tW0t33in17m1+Xr5cmjWr/kckQd0j7KJaDh6U/vc/c//KK+m+AACwP6dTuuIK6eabzf+93bulN96I0N69kVaXhhog7KJaFiwwoy+0by+dc47V1QAA4D/t2kl33GEuRZ2f79D8+Ulav56zs4MFYRdntHWrtHGjGXVh4ECrqwEAwP/i46Vbb5Xaty9VSYlD8+aFa8kSq6tCdRB2cVoej/Sf/5j7PXuaq9IAABCKnE7puutKdM45xyQ59O9/l3fxQ+Ai7OK0Vq0yl1OMipL697e6GgAArBUWJvXpk6u+fUskmW5+ixdbXBROi7CLU3K7pf/+19zv21dq0MDaegAACAQOh9S3b6n69TM/f/qptHSptTXh1Ai7OKXvvzfjCzZsKJ1/vtXVAAAQWC6+WOrTx9yfP19au9bScnAKhF1Uye2WvvnG3O/TR4qIsLYeAAACjcMhXXqpOadFkj74QNq1y9qaUBlhF1VaudK06sbFSd27W10NAACByeGQfv5zMzSn2y397W/mAkwIHIRdVFJSQqsuAADVFRYmDR4sNW0q5eWZwFtUZHVV8CLsopJVq8zlEGNjadUFAKA6IiOlm24y34gePCh99JEZvhPWI+yigtJS6dtvzf0LLzRjCgIAgDOLi5Ouv9609K5eLS1bZnVFkAi7OMnGjaavUXS01KOH1dUAABBcWraULrvM3P/0U05YCwSEXVTgHRi7Rw/zlQwAAKiZ3r2ljh3Nt6Xz5kmFhVZXFNoIuyizd6+0fbv5+uW886yuBgCA4ORwSFdfLTVqJGVnmxZeWIewizLeVt1OncyFJAAAgG+io6Vf/tLc//57aflyS8sJaYRdSJKOHDGd6SXz9QsAAKid1q2lCy4w96dPlzIzLS0nZBF2IcmcMVpaajrWN2tmdTUAANjDgAFSSooZ0vO++6yuJjQRdqGSEvMViySdf761tQAAYCcREdK115rzYd59V1q71uqKQg9hF9q4UTp6VGrQQEpPt7oaAADspVkzc0lhyQTe4mJr6wk1hF3ou+/MbdeuUni4paUAAGBLN94oNW9urq62cKHV1YQWwm6Iy8mRNm0y97k0MAAA9cPlkqZONff/9z/pwAFr6wklhN0Q523VbdtWSky0thYAAOzsl7+UunQxJ4T/5z9WVxM6CLsh7MQT07g0MAAA9e/6683Japs2ST/9ZHU1oYGwG8I4MQ0AAP9KSSkf+eg//zENT6hfhN0QtmqVuc3I4MQ0AAD8pV8/KSbGnKy2YoXV1dgfYTdE5eWVf32SkWFtLQAAhJLoaOmSS8z9L7+UCgosLcf2CLshavVq00G+SRPzlQoAAPCf7t2l5GQpP9+MzoD6Q9gNUT/8YG67dLG2DgAAQlFYmLmUsCQtXiwdO2ZtPXZG2A1BWVnS7t2SwyF17mx1NQAAhKb0dHN1teJi6ZtvrK7Gvgi7Ich7YlpqqhQba20tAACEKoejvHV32TLp8GFr67Erwm6I8XikH3809zkxDQAAa7VtK7VqZYYg++orq6uxJ8JuiNm501wiODKSsXUBALDaia27K1ea/9GoW4TdELN6tbk95xzJ6bS2FgAAILVsKbVpY0ZJYmSGukfYDSGlpdK6deZ+p07W1gIAAMr17Wtuv/vOXN0UdYewG0J27DB/QNHRpo8QAAAIDK1bSy1amL67ixZZXY29EHZDyJo15rZDBy4PDABAIHE4ylt3ly83F5tA3SDshgi6MAAAENjatZMaN5aKiqSlS62uxj4IuyFi+3ZzdRaXy3SCBwAAgcXhkC66yNxfutRcbAK1R9gNEXRhAAAg8HXsKDVqJOXlST/8YHU19kDYDQF0YQAAIDiEhUnnn2/uL15sLgaF2iHshoAdO8wnRLowAAAQ+Lp3Nxd/OnhQ2rzZ6mqCH2E3BKxfb27T080nRgAAELiiokzglUzrLmqH6GNzHk/FsAsAAALf+eebE9Y2b5YyM62uJrgRdm1u/34pN1eKiJBSU62uBgAAVEd8vHTOOeY+rbu1Q9i1OW+rblqa5HRaWwsAAKg+74lqP/4oFRRYW0swI+zaHF0YAAAITmefLaWkSG63tGqV1dUEL8KujWVnm24MDofUvr3V1QAAgJpwOKSePc39ZcsYhsxXhF0b27DB3LZqJcXEWFsLAACouS5dzDBkWVnStm1WVxOcCLs2RhcGAACCW1SUCbySad1FzRF2bSo/31xMQjKXCAYAAMGpVy9zu369dOSItbUEI8KuTW3aZPr2JCeb4UsAAEBwSkmRWrY0/9e/+87qaoIPYdemfvrJ3LZrZ20dAACg9nr0MLcrV3KiWk0Rdm2otNS07EqMwgAAgB2cc47pv5uTI23danU1wYWwa0O7d5s+u9HRZow+AAAQ3JxOqXNnc//7762tJdgQdm1o40Zzm5oqhfEbBgDAFrp1M7fr1plGLVQPUciG6K8LAID9NG0qNW4slZSYSwijegi7NnP4sLlqmiSlpVlbCwAAqDsOR3nrLl0Zqo+wazPeVt0WLaQGDaytBQAA1K3OnaXwcGnfPmnvXqurCQ6EXZuhCwMAAPYVE1N+sahVq6ytJVgQdm2kpKR8OBK6MAAAYE/eywevXm2GG8XpEXZtZOdOqajIfOpr2tTqagAAQH1ITTX/648dkzZvtrqawEfYtRHvDp+aajqxAwAA+wkPlzp1Mvd/+MHaWoIBYddGTgy7AADAvjIyzO369VJhobW1BDrCrk0cO1Z+ViZhFwAAe2vWTEpKktxuc5EJnBph1ya2bDG3jRtLsbHW1gIAAOqXw1F+ohpdGU6PsGsTdGEAACC0eMPu1q3molKoGmHXBjye8rDLkGMAAISG+Hjp7LPN/bVrLS0loAVU2J02bZqGDh1aYd4f/vAHpaenV5j69etX9nhpaammTJmivn37KiMjQ8OGDdP27dv9Xbql9u+Xjh6VnM7ynR4AANjfueea29Wrra0jkAVM2J01a5amTJlSaf6GDRs0YsQIffPNN2XThx9+WPb4tGnTNHv2bD399NOaM2eOHA6Hhg8frqKiIj9Wby1vq27r1lJEhKWlAAAAP+rY0fTf3b1bys62uprAZHnY3b9/v373u99p8uTJatOmTYXHSkpKtGnTJnXu3FnJycllU2JioiSpqKhIb7zxhkaOHKn+/furQ4cOmjRpkvbv368FCxZYsTqW8J6cRn9dAABCS2ysaeySpDVrLC0lYFkedtesWaNGjRrpn//8pzK8g8Ydt23bNhUWFir1FClu/fr1OnbsmHr37l02r2HDhurYsaOWLVtWr3UHCrdb2rHD3G/b1tpaAACA/3m7MhB2q2b5l94DBgzQgAEDqnxs48aNcjgceuutt7Rw4UKFhYWpf//+Gj16tOLi4rRv3z5JUtOTro2bkpKivd5BZ33g8XiUl5fn8/NroqioSC6XS263W8XFNX/+tm0Oud0Rio31qFEj316jvrndkuSU211co/qKjy9cHIgrdQJf189XVmwXf6+jr3zdNsGyfr4qKSmR5FRJSWnA/z35KlSOM/n5+fJ4PPX+fvn5+RVu65vD4Tj+vzDw/wYD8TiTliaFhUVo3z6H9u4t1lln1e3rV4fb7ZbkVGFhoV/2UY/HI0c1Lxdredg9nZ9++klhYWFq3ry5ZsyYoe3bt+v555/Xxo0b9dZbb5X9EUZGRlZ4XlRUlHJzc31+3+LiYq3z0wjNLpdL8fHxOnLkqA4cqPnev3ZtnKQ4NWmSr4MHc+q8vrpw5IhLUsLxdaz5gTMnJ6fOa6pLtV0/X/lzu1i1jr6q6bYJtvWrqbw8l6Ro5eXl2XL9JPsfZ1wup6Rkbd261W8BVDLfsPqDy+VSx44dlZ2d49P/QisE2nGmefNE7dwZreXL89Wjx9E6f/0zMfuoS3v27PHbPnpy/juVgA67I0eO1K233qqGDRtKktq3b6/k5GT9+te/1o8//qjo6GhJpnXUe1+SCgsL5XK5fH5fp9OpND+N4eU9kS4uLlbJyTX/dWRmhkuSOnSIVHJycp3WVlfi4ry3sUpOrv4VL4qLi5WTk6P4+Hg5nc56qq72fF0/X1mxXfy9jr7yddsEy/r5Kiam5PhtjC3XT7L/cSYhwdy2adPGby2727ZtU+vWrWv1/7S6vC10CQnx8mOW90mgHme6dnVo505p+/Y4XXGFS9Vs9KwzcXFuSVKzZs2qHUJrY9OmTdVeNqDDrsPhKAu6Xu3bt5ck7du3r6z7QmZmplq2bFm2TGZmpjp06FCr942JifH5+TV9L0mKiIio8YG2oKD8EsHt2kUoUI/T3hEiIiKcPtXodDoD+p9QbdfPV/7cLlato69qum2Cbf1qKjzcexsW0H9LtREqxxl/BM8TuVwuv/0/lILrbzDQjjOdOkmffCJlZTmUk+NUSkrdv8fpeNcvKirKrx+QqsPyE9RO54EHHtDtt99eYd6PP/4oSUpLS1OHDh0UGxurJUuWlD1++PBhrV27Vj179vRrrVbYts1cUCIpSTrpMwEAAAghUVHlozJxgYmKAjrsXnXVVfr22281ffp07dixQ1999ZUefvhhXXXVVUpNTVVkZKSGDBmiCRMm6PPPP9f69et13333qUmTJho4cKDV5dc775BjJ43YBgAAQtA555hbP512FDQCuhvDJZdcosmTJ2vGjBmaMWOG4uLidPXVV2v06NFly4waNUput1uPPvqoCgoK1KtXL82cOdMv/UWstnWruWXIMQAAkJ4uhYVJmZlSVpb55hc+ht2XX35Z1113XaUhv2rrueeeqzTviiuu0BVXXHHK54SHh2vMmDEaM2ZMndYS6A4flg4eNFdN8Q4mDQAAQpfLZb7t3bzZdGXo29fqigKDT90Y3nrrLV166aW67bbb9NFHH6mwsLCu68IZeFt1mzY1OzcAAEDHjuaWrgzlfAq733zzjSZMmCCn06mHHnpIffr00WOPPabvv/++ruvDKXiHPqS/LgAA8EpPN9/67t0rZWdbXU1g8CnsRkZG6sorr9Srr76q//73vxoxYoTWrFmjm2++WT//+c/12muvKSsrq65rxQm8YZcuDAAAwKtBg/JsQOuuUevRGFJSUvSb3/xGI0aMUM+ePbV161ZNnDhR/fv31x//+EcdPer/q3jYXU6OmcLCpBOGFwYAAGBUhpPUKuwuXbpUjzzyiC688ELde++9cjqdmjhxopYvX64//elPWrBgge677766qhXHefvrNmsmhcCgEwAAoAa819XatUs6csTaWgKBT6MxTJo0SR999JH27t2rpk2b6tZbb9V1112nZs2alS1z5ZVXasOGDfrLX/5SZ8XCoAsDAAA4lbg4qXlzafduaeNGqUcPqyuylk9h980339Rll12mp556ShdeeOEpL9nWuXPnCmPiovY8Hk5OAwAAp5eebsLu+vWEXZ/C7tdff61GjRrpwIEDZUE3NzdXe/fuVQdv27mkyy67rG6qRJnsbDPGbliYdPbZVlcDAAACUYcO0hdfmK6PhYXmcsKhyqc+u2FhYbrttts0dOjQsnmrVq3SL3/5S911113Kz8+vswJRkbdVt0ULyem0tBQAABCgzjpLSkyUSkqkTZusrsZaPoXdF154QT/99JPuv//+snm9e/fWtGnTtHr1ak2ZMqXOCkRF9NcFAABn4nCUn6i2YYO1tVjNp7D7xRdfaNy4cbr88svL5kVGRmrAgAG6//77NX/+/DorEOVO7K9L2AUAAKeTnm5uN240Lbyhyqewe+zYMTVs2LDKx5KSkpTNJTvqxaFDZgiR8HDTjQEAAOBUWrQwF5koLJS2b7e6Guv4FHY7deqkuXPnVvnYvHnzlO79KIE6RX9dAABQXWFhUvv25v769dbWYiWfRmO48847NXz4cF133XUaOHCgkpKSdOjQIX3++edas2aNZsyYUdd1QtKOHeaWq6YBAIDqSE+Xvv9e+ukn0x3yFKPF2ppPYbdPnz6aPn26pkyZoilTpsjj8cjhcOicc87RtGnT1K9fv7quEyr/CqJVK2vrAAAAwaFNG9P9MSdHOnhQSk62uiL/8ynsSlL//v3Vv39/FRYWKicnR3FxcYqJianL2nCCnBwpN9d8ImN8XQAAUB2Rkeak9s2bzYlqoRh2feqz65Wbm6vs7GyVlJQoJydHe/bsKZtQt7xdGJo1MzsuAABAdXj77f70k7V1WMWnlt1t27bpoYce0qpVq065zLp163wuCpV5uzDQXxcAANREu3bS/Pmm4Sw/X3K5rK7Iv3wKu0899ZS2bdume+65R02aNFFYWK0aiFEN3pZd+usCAICaSEgwV1Q7eNB0Zzj3XKsr8i+fwu7y5cv1zDPP6KqrrqrrelCFY8fMDirRsgsAAGquXTuTJX76KfTCrk9NsrGxsWrUqFFd14JT8HZhSEkJva8eAAD+53A45HK55AjFcapsyttvd9MmqbTU2lr8zaewe+211+qvf/2rPB5PXdeDKjC+LgCEtthY/wYUl8uljh07ykULi22cfbYUFSXl5UmhNo6AT90YXC6XVqxYoYEDB6pz586Kjo6u8LjD4dCzzz5bJwWC8XUBINRFR5urYc2dW96trT653cXKzs5RQkK8IiLq/5KdaWnSpZfW+9uEtPBwKTVVWrvWDEHWooXVFfmPT2H3gw8+UFxcnEpLS6sckYGvPepOQYG0b5+5T9gFgNB28KC0d2/9v09xsXTgQLHy8/1zefqzzqr/94DpyrB2rem3O2CA1dX4j09h94svvqjrOnAKO3ea28REKS7O2loAAEDwSkszt/v2SYcPSw0bWluPv9RqzLDS0lKtX79eCxcu1NGjR5WTk1NHZcGL8XUBAEBdaNBAat7c3A+lC0z4fLngf/zjH3rxxReVmZkph8Ohv//973rppZfkdDr14osvKpLLfNUJxtcFAAB1pV07afduE3Z79LC6Gv/wqWX3k08+0bhx49S7d29NmjSpbFSGyy+/XAsXLtS0adPqtMhQVVxsdkiJsAsAAGrPOwTZli2S221tLf7iU9idMWOGbrzxRv3pT3/S5ZdfXjb/uuuu0z333KN//etfdVZgKNu1yww1ExcnxcdbXQ0AAAh2TZqYoeyKi8u7StqdT2F369atGjhwYJWPZWRkaP/+/bUqCsaJXRgY4AIAANSWw2G6MkhmCLJQ4FPYTUpK0ubNm6t8bPPmzUpKSqpVUTA4OQ0AANQ1b9j96ScpFK4P5lPYvfLKKzVlyhT9+9//VlFRkSQztu7q1as1bdo0/exnP6vTIkNRSYnpxiDRXxcAANSdtm3NRSays6WsLKurqX8+jcYwevRobdy4UaNHj1ZYmMnLQ4cOVV5ennr27Kl77723TosMRXv3mv40LpeUnGx1NQAAwC6iokxD2pYt0qZN9r+oh09hNzIyUq+//rq+/fZbLVq0SLm5uYqLi9N5552n/v37cwW1OnDiJYLZnAAAoC6lppqwu3mz1Lu31dXUL5/H2ZWkPn36qE+fPnVVC07gPTmN/roAAKCupaZKCxZI27aZIcgiapUIA5tPqzZ16tQzLnPPPff48tKQ6SxO2AUAAPUlJcUMQXb0qMkcbdtaXVH9qfOwGxsbq5SUFMJuLRw4IBUUSE6n1LSp1dUAAAC7cThM6+6qVaYrA2H3JOvXr680Ly8vTytWrNATTzyhP/7xj7UuLJR5W3VbtJDCfBovAwAA4PRODLunuHyCLdRZlIqJiVHfvn119913609/+lNdvWxI2rnT3J59trV1AAAA+0pNNbf790tHjlhbS32q83bDpk2bnvKCE6ge+usCAID6FhMjNWtm7m/ZYm0t9anOwq7H49GePXv02muvqXnz5nX1siHnyBEpJ8f0pWnRwupqAACAnXn76tq5ndKnPrsdOnQ45Vi6Ho+Hbgy14G3VbdzYDPoMAABQX9LSpG++MWHX47Hn2P4+hd277767yrAbGxuriy++WK1bt65tXSGL/roAAMBfWrSQIiOlvDxz9VZvtwY78Snsjhw5sq7rwHGEXQAA4C/h4VKbNtKGDaZ1l7B73J49e2q0fDM7brl6UFRkPlVJnJwGAAD8IzW1POz27Wt1NXXPp7A7YMCAU/bZrcq6det8eZuQs3u36S/TsKHUqJHV1QAAgFDgHYJs506psNB+5wz5FHb//Oc/6/HHH1enTp10zTXXqHHjxsrOztYXX3yh+fPn684772REBh8w5BgAAPC3xEQpIUHKzpa2bZPS062uqG75FHY//PBDDRgwQOPHj68w/8orr1RSUpK+++47LhfsA/rrAgAAK6SmSsuXm64Mdgu7Po2zu3jxYl111VVVPtavXz+tWLGiVkWFotLS8rBLyy4AAPCntDRza8fxdn0KuwkJCVq5cmWVj3377bdq3LhxbWoKSXv2mBPUIiOllBSrqwEAAKGkdWspLEw6dMh0Z7ATn7oxXH/99Zo+fbry8/M1YMAAJSYm6uDBg/rkk080e/ZsPfbYY3Vdp+1t2WI+d7RoYXY2AAAAf4mKMt0ot283rbs9e1pdUd3xKezeddddOnLkiGbNmqWZM2dKMldOc7lcuv/++3XjjTfWaZGhYPNmM7oFXRgAAIAVUlMJu2UcDoceeugh3XXXXVq5cqVyc3OVkJCgrl27KjY2tq5rDAlbtpiwy8lpAADACqmp0hdfSFu2mHOJ7PJNc61WIzY2VikpKWrUqJG6du0qt9tdV3WFlJ07pexshxwO040BAADA35o2lVwucw7R7t1WV1N3fGrZlaR//OMfevHFF3XgwAE5HA69//77eumll+R0OvXiiy8qMjKyLuu0tW+/NbdNmpgT1AAAAPzN4TCXDl67Vtq61T7fNvvUsvvJJ59o3Lhx6t27tyZOnKjS0lJJ0uWXX66FCxdq2rRpdVqk3XnDrl12KgAAEJzatDG3W7ZYW0dd8qlld8aMGbrxxhv1xBNPqKSkpGz+ddddp6ysLL333nsaPXp0XdVoe96wy8lpAADASm3bmtudO8uHRA12PrXsbt26VQMHDqzysYyMDO3fv79WRYWSI0ekVavMfVp2AQCAlRISpEaNzAlqO3ZYXU3d8CnsJiUlafMpLrGxefNmJSUl1aqoULJ0aZhKS6WkJI8aNrS6GgAAEMocjvLWXbt0ZfAp7F555ZWaMmWK/v3vf6uoqEiSGY5s9erVmjZtmn72s5/VaZF2tnix+RW0beuxuBIAAIDyfrtbt1pbR13xqc/u6NGjtXHjRo0ePVphxwdhGzp0qPLy8tSzZ0/de++9dVqknaWkmJDbrVupajkSHAAAQK15w+6+fVJenhQTY209teVT2I2MjNTrr7+ub7/9VosXL1ZOTo7i4uJ03nnnqX///nI4HHVdp20NH16iW2+V3n7bowMHrK4GAACEuthYqXFjaf9+07rbqZPVFdWOT2F3xIgR+s1vfqM+ffqoT58+dV1TyKGvLgAACCRt2piwu2VL8Iddn743X7ZsmcLDw+u6FgAAAAQA70lqdui361PY7dOnj95//30VFhbWdT0AAACwWKtWUliYlJ1tpmDmUzeGqKgozZ8/XwsWLFCLFi0qDTXmcDj01ltv1UmBAAAA8K/ISKlFCzPW7pYtUo8eVlfkO5/C7r59+9StW7eynz2eisNmnfwzAAAAgkubNibsbt0aImH3o48+Ut++fRUfH6+33367PmsCAACAxdq2lb76yoRdj8dccCIYVbvP7tixY7XjpOvGzZgxQwcPHqzzogAAAGCt5s1Nd4a8PDMyQ7Cqdtg9uWtCSUmJJk+erP3BvPYAAACoUni4OVFNCu5LB9fqkl30zQUAALAvOwxBxvVpAQAAUCXvpYO3b5dKSqytxVeEXQAAAFQpJUVq0EAqLpZ27bK6Gt/UOuw6gvXUPAAAAJyWw1Heuhus/XZrNM7u3XffrcjIyArzRowYIafTWWGew+HQZ599VvvqAAAAYKm2baXVq03YveQSq6upuWqH3UGDBtVnHQAAAAhA3pPUdu+WCgulqChr66mpaofd8ePH12cdAAAACECNGkmJidKhQ9K2bVJ6utUV1QwnqAEAAOC0grnfLmEXAAAApxXM4+0GVNidNm2ahg4dWmHeunXrNGTIEHXt2lUXX3yxZs6cWeHx0tJSTZkyRX379lVGRoaGDRum7du3+7NsAAAAW/O27B44IB05Ym0tNRUwYXfWrFmaMmVKhXnZ2dm67bbb1Lp1a82dO1cjR47U5MmTNXfu3LJlpk2bptmzZ+vpp5/WnDlz5HA4NHz4cBUVFfl7FQAAAGzJ5ZKaNjX3g6111/Kwu3//fv3ud7/T5MmT1cb7seG49957T5GRkXriiSeUmpqqwYMH69Zbb9Vrr70mSSoqKtIbb7yhkSNHqn///urQoYMmTZqk/fv3a8GCBVasDgAAgC15uzIEW79dy8PumjVr1KhRI/3zn/9URkZGhceWL1+uXr16KSKifNCI3r17a+vWrcrKytL69et17Ngx9e7du+zxhg0bqmPHjlq2bJnf1gEAAMDuvG2SW7dKHo+1tdREjS4qUR8GDBigAQMGVPnYvn371L59+wrzUlJSJEl79uzRvn37JElNve3qJyyzd+9en2vyeDzKy8vz+fk1UVRUJJfLJbfbreJiv7yl37ndkuSU211co3UsPr5wcYBvGF/Xz1dWbBd/r6OvfN02wbJ+viopKZHkVElJacD/PfmK40zd8vd2Caa/wVA+zjRtKoWHR+jwYYf27y9WUlL5Y263W5JThYWF8vghCXs8nmpfxdfysHs6BQUFla7YFnV8JOPCwkLl5+dLUpXL5Obm+vy+xcXFWrdunc/PrwmXy6X4+HgdOXJUBw4E6d5/BkeOuCQlHF/H/Bo/Pycnp85rqku1XT9f+XO7WLWOvqrptgm29aupvDyXpGjl5eXZcv0kjjP1xV/bJRj/BkP1ONO4cZL27InSjz8eU6dO5Q2DLpdTkkt79uwpy2f17eT8dyoBHXajo6MrnWhWWFgoSYqJiVF0dLQk0zrqve9dxuVy+fy+TqdTaWlpPj+/JrzrFxcXq+TkgP51+Cwuznsbq+Tk2Go/r7i4WDk5OYqPj690SepA4uv6+cqK7eLvdfSVr9smWNbPVzExJcdvY2y5fhLHmbrm7+0STH+DoX6cadcuTHv2SAcPNlRycoOy+XFxbklSs2bNqh1Ca2PTpk3VXjag01WTJk2UmZlZYZ7358aNGx9vMjfzWrZsWWGZDh06+Py+DodDMTExPj+/pu8lSREREQF9oK0Nb5friAinfFlFp9MZ0NumtuvnK39uF6vW0Vc13TbBtn41FR7uvQ0L6L+l2uA4Uz/8tV2C8W8wVI8zaWnSV19JO3aEKTw8TGHHz/7yrl9UVFStGhyrq7pdGKQAOEHtdHr16qUVK1Yc729mLFq0SG3atFFSUpI6dOig2NhYLVmypOzxw4cPa+3aterZs6cVJQMAANhWs2ZSVJRUUCAdP3Uq4AV02B08eLCOHj2qRx55RJs2bdK8efP01ltv6Y477pBk+moMGTJEEyZM0Oeff67169frvvvuU5MmTTRw4ECLqwcAALCXsDCpVStzP1jG2w3obgxJSUl6/fXX9cwzz2jQoEFKTk7W2LFjNWjQoLJlRo0aJbfbrUcffVQFBQXq1auXZs6c6Zf+IgAAAKGmTRtp40YTdvv0sbqaMwuosPvcc89VmtelSxfNmTPnlM8JDw/XmDFjNGbMmPosDQAAACq/uMT27WZItYiASpOVBXQ3BgAAAASW5GSpQQMTdHftsrqaMyPsAgAAoNocjopXUwt0hF0AAADUCGEXAAAAtuUNu7t3Sydd/yvgEHYBAABQIwkJUny8VFpqTlQLZIRdAAAA1Ji3dXfLFmvrOBPCLgAAAGrMOwRZoPfbJewCAACgxrwtu/v3S0eOWFvL6RB2AQAAUGMNGkgpKeb+Tz85rC3mNAi7AAAA8Im3dXfDBsIuAAAAbMYbdjduDNxIGbiVAQAAIKC1bm2uqHbggEM7dlhdTdUIuwAAAPBJVJTUvLm5//nn1tZyKoRdAAAA+MzblYGwCwAAANs5Mex6PNbWUhXCLgAAAHx29tmSy+XRvn1SYaHV1VRG2AUAAIDPIiKke+4p0eefS9HRVldTGWEXAAAAtdKqlUcDBlhdRdUIuwAAALAtwi4AAABsi7ALAAAA2yLsAgAAwLYIuwAAALAtwi4AAABsi7ALAAAA2yLsAgAAwLYIuwAAALAtwi4AAABsi7ALAAAA2yLsAgAAwLYIuwAAALAtwi4AAABsi7ALAAAA2yLsAgAAwLYIuwAAALAtwi4AAABsi7ALAAAA2yLsAgAAwLYIuwAAALAtwi4AAABsi7ALAAAA2yLsAgAAwLYIuwAAALAtwi4AAABsi7ALAAAA2yLsAgAAwLYIuwAAALAtwi4AAABsi7ALAAAA2yLsAgAAwLYIuwAAALAtwi4AAABsi7ALAAAA2yLsAgAAwLYIuwAAALAtwi4AAABsi7ALAAAA2yLsAgAAwLYIuwAAALAtwi4AAABsi7ALAAAA2yLsAgAAwLYIuwAAALAtwi4AAABsi7ALAAAA2yLsAgAAwLYIuwAAALAtwi4AAABsi7ALAAAA2yLsAgAAwLYIuwAAALAtwi4AAABsi7ALAAAA2yLsAgAAwLYIuwAAALAtwi4AAABsi7ALAAAA2yLsAgAAwLYIuwAAALCtoAi7u3fvVnp6eqXp/ffflyStW7dOQ4YMUdeuXXXxxRdr5syZFlcMAACAQBBhdQHVsWHDBkVFRemzzz6Tw+Eomx8XF6fs7Gzddtttuuyyy/Tkk09q5cqVevLJJxUfH6/BgwdbWDUAAACsFhRhd+PGjWrTpo1SUlIqPfbWW28pMjJSTzzxhCIiIpSamqrt27frtddeI+wCAACEuKDoxrBhwwalpaVV+djy5cvVq1cvRUSU5/bevXtr69atysrK8leJAAAACEBB07KbnJysm2++Wdu2bVOrVq101113qW/fvtq3b5/at29fYXlvC/CePXuUlJRU4/fzeDzKy8urk9rPpKioSC6XS263W8XFfnlLv3O7Jckpt7u4RutYfHzh4gDfML6un6+s2C7+Xkdf+bptgmX9fFVSUiLJqZKS0oD/e/IVx5m65e/tEkx/gxxnquZ2uyU5VVhYKI/HU+/v5/F4KnRtPZ2AD7tFRUXatm2bXC6Xxo4dq5iYGP3zn//U8OHD9eabb6qgoECRkZEVnhMVFSVJKiws9Ok9i4uLtW7dulrXXh0ul0vx8fE6cuSoDhyw4d4v6cgRl6SE4+uYX+Pn5+Tk1HlNdam26+crf24Xq9bRVzXdNsG2fjWVl+eSFK28vDxbrp/Ecaa++Gu7BOPfIMeZilwupySX9uzZo/x8/6zfyfnvVAI+7EZGRmrZsmWKiIgoW6lzzz1Xmzdv1syZMxUdHa2ioqIKz/GG3JiYGJ/e0+l0nrLbRF3z1h4XF6vk5ID/dfgkLs57G6vk5NhqP6+4uFg5OTmKj4+X0+msp+pqz9f185UV28Xf6+grX7dNsKyfr2JiSo7fxthy/SSOM3XN39slmP4GOc5ULS7OLUlq1qxZtUNobWzatKnaywZFuqoqtLZv317ffPONmjRposzMzAqPeX9u3LixT+/ncDh8Dsq+vJckRUREBPSBtja83akjIpzyZRWdTmdAb5varp+v/LldrFpHX9V02wTb+tVUeLj3Niyg/5Zqg+NM/fDXdgnGv0GOMxV51y8qKkoul6ve36+6XRikIDhBbf369erWrZuWL19eYf7q1auVlpamXr16acWKFcf7pBmLFi1SmzZtfOqvCwAAAPsI+LDbvn17tWvXTk8++aSWL1+uzZs3a/z48Vq5cqVGjBihwYMH6+jRo3rkkUe0adMmzZs3T2+99ZbuuOMOq0sHAACAxQK+G0NYWJhmzJihCRMmaPTo0Tp8+LA6duyoN998U+np6ZKk119/Xc8884wGDRqk5ORkjR07VoMGDbK4cgAAAFgt4MOuJCUmJurZZ5895eNdunTRnDlz/FgRAAAAgkHAd2MAAAAAfE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tgi7paWlmjJlivr27auMjAwNGzZM27dvt7osAAAAWMwWYXfatGmaPXu2nn76ac2ZM0cOh0PDhw9XUVGR1aUBAADAQkEfdouKivTGG29o5MiR6t+/vzp06KBJkyZp//79WrBggdXlAQAAwEJBH3bXr1+vY8eOqXfv3mXzGjZsqI4dO2rZsmUWVgYAAACrOTwej8fqImrjP//5j0aOHKlVq1YpOjq6bP69996rgoICvfLKKzV6ve+++04ej0dOp7OuS62Sx+NRWFiYjh71qLTU4Zf39DenU3K5pGPHpJKSmjzTo9LSUoWFhUkK3G3j+/r5yv/bxf/r6Cvftk3wrJ9vnE6PXC6Hjh3zqKQkcP+WaoPjTF3z73YJrr9BjjNVCQvzKDbWodLSUjkc9b/PFBcXy+FwqHv37mdcNqLeq6ln+fn5kqTIyMgK86OiopSbm1vj1/P+gvzxizrxfWJjA/cgW1caNKjpMxySwuuhkvpR8/XzlXXbxX/r6KvabZvAXz9fmeNLgwYcZyrjOFM1a7ZLcPwNcpypmjm+mA8Bfng3h6PaWS3ow663NbeoqKhCy25hYaFcLleNX69bt251VhsAAACsFfR9dps2bSpJyszMrDA/MzNTTZo0saIkAAAABIigD7sdOnRQbGyslixZUjbv8OHDWrt2rXr27GlhZQAAALBa0HdjiIyM1JAhQzRhwgQlJiaqefPmeuGFF9SkSRMNHDjQ6vIAAABgoaAPu5I0atQoud1uPfrooyooKFCvXr00c+bMSietAQAAILQE/dBjAAAAwKkEfZ9dAAAA4FQIuwAAALAtwi4AAABsi7ALAAAA2yLsAgAAwLYIuwAAALAtwi4AAABsi7DrR9OmTdPQoUNPu0x2drYeeOAB9erVS7169dIf//hH5eXl+alC61Rn23zwwQdKT0+vNG3fvt1PVfpHTk6OHnvsMfXr10/du3fXTTfdpOXLl59y+VDaZ2q6bUJln8nKytKYMWPUu3dvdevWTb///e+1adOmUy4fSvtMTbdNqOwzJ9q6dau6deumefPmnXKZUNpnvKqzXUJpf9m9e3eV6/r+++9XuXwg7TO2uIJaMJg1a5amTJmiXr16nXa5UaNGqbCwULNmzdLhw4f1yCOP6Mknn9Tzzz/vp0r9r7rbZsOGDTrvvPM0ceLECvMTExPrszy/u//++5WVlaWJEycqMTFR7777rm6//XbNmzdPqamplZYPpX2mptsmVPaZO++8U2FhYXrttdcUExOjyZMn69Zbb9WCBQvkcrkqLR9K+0xNt02o7DNexcXFevDBB88YQkJpn5Gqv11CaX/ZsGGDoqKi9Nlnn8nhcJTNj4uLq3L5gNpnPKhX+/bt89x+++2erl27en72s595hgwZcsplv/vuO0/79u09mzZtKpv39ddfe9LT0z379u3zR7l+VZNt4/F4PLfddpvn6aef9lN11ti2bZunffv2nhUrVpTNKy0t9QwcONDz5z//udLyobTP1HTbeDyhsc8cOnTIc99993k2btxYNm/dunWe9u3be1atWlVp+VDaZ2q6bTye0NhnTvTiiy96hg4d6mnfvr1n7ty5VS4TSvuMV3W2i8cTWvvL9OnTPddcc021lg20fYZuDPVszZo1atSokf75z38qIyPjtMsuX75cycnJFVqozjvvPDkcDq1YsaK+S/W7mmwbyXyqTEtL80Nl1klISNCrr76qc889t2yew+GQx+NRbm5upeVDaZ+p6baRQmefmThxotq1aydJOnjwoGbOnKkmTZpUue6hts/UZNtIobHPeC1btkxz5sw5Y0tbKO0zUvW3ixRa+0tN1jXQ9hm6MdSzAQMGaMCAAdVadv/+/WratGmFeZGRkYqPj9fevXvrozxL1WTbHDp0SAcPHtSyZcv09ttvKycnRxkZGXrwwQfVpk2beq7Ufxo2bKj+/ftXmDd//nzt2LFDF110UaXlQ2mfqem2CZV95kR//OMf9d577ykyMlLTp09XTExMpWVCaZ85UXW2TSjtM4cPH9bYsWP16KOPVtofThZK+0xNtkso7S+StHHjRiUnJ+vmm2/Wtm3b1KpVK911113q27dvpWUDbZ+hZTeA5OfnKzIystL8qKgoFRYWWlBR4Ni4caMkKTw8XM8//7wmTZqkvLw83XzzzTp48KDF1dWfFStW6OGHH9all15a5QeDUN5nzrRtQnGf+e1vf6u5c+fqmmuu0d133601a9ZUWiZU95nqbJtQ2meeeOIJde3aVVdfffUZlw2lfaYm2yWU9peioiJt27ZNR48e1ejRo/Xqq6+qc+fOGj58uBYtWlRp+UDbZ2jZDSDR0dEqKiqqNL+wsLDKVohQ0rt3by1dulSNGjUqm/fyyy/rkksu0bx58/T73//ewurqx2effaYHH3xQGRkZlU5+8ArVfaY62yYU9xnvV4xPPfWUVq5cqXfeeUfjx4+vsEyo7jPV2Tahss98+OGHWr58uT766KNqLR8q+0xNt0uo7C+SaZVdtmyZIiIiykLsueeeq82bN2vmzJm64IILKiwfaPsMLbsBpEmTJsrMzKwwr6ioSDk5OWrcuLFFVQWOEw8okhQTE6MWLVpo//79FlVUf9555x2NHDlS/fr102uvvabo6OgqlwvFfaa620YKjX0mKytLH3/8sUpKSsrmhYWFKTU1tdK+IYXWPlPTbSOFxj4zd+5cZWVl6eKLL1a3bt3UrVs3SdLjjz+uX/ziF5WWD5V9pqbbRQqN/cUrJiamUmtt+/btq1zXQNtnCLsBpFevXtq3b1+F8fmWLFkiSerevbtVZQWEd999V+eff74KCgrK5h09elTbtm2z3ckB7777rp566indcsst+vOf/1zlV0FeobbP1GTbhMo+k5mZqQceeEBLly4tm1dcXKy1a9dWORxbKO0zNd02obLPTJgwQZ988ok+/PDDskkyQ0W9+uqrlZYPlX2mptslVPYXSVq/fr26detWaVzz1atXV7mugbbPEHYtVFJSogMHDpT9oWRkZKh79+6677779MMPP2jx4sV6/PHH9ctf/tJWn56r4+Rtc8kll8jj8Wjs2LH66aef9OOPP2rkyJFKTEzUoEGDLK627mzdulXPPvusBg4cqDvuuENZWVk6cOCADhw4oCNHjoT0PlPTbRMq+0yHDh100UUX6cknn9Ty5cu1ceNGjRs3TocPH9att94a0vtMTbdNqOwzjRs3VqtWrSpMkpSUlKTmzZuH7D5T0+0SKvuLZFpw27VrV/a3tHnzZo0fP14rV67UiBEjAn+f8ftgZyFs3LhxFcaS3blzZ6Ux/A4ePOgZOXKkp2vXrp7zzz/f8/jjj3sKCgqsKNevqrNt1q5d6xk2bJinR48enu7du3tGjhzp2bNnjxXl1pvp06d72rdvX+U0bty4kN5nfNk2obDPeDwez+HDhz2PP/64p0+fPp4uXbp4hg0bVja2bCjvMx5PzbdNqOwzJztxO4T6PnOiM22XUNpfsrKyPH/4wx88ffr08XTu3Nnz61//2rNs2TKPxxP4+4zD4/F4/B+xAQAAgPpHNwYAAADYFmEXAAAAtkXYBQAAgG0RdgEAAGBbhF0AAADYFmEXAAAAtkXYBQAbY3RJAKGOsAsAAWLo0KFKT0+vMHXo0EE9evTQDTfcoH/96181er1NmzbppptuqjAvPT1dL730Ul2WDQABLcLqAgAA5Tp27KjHH3+87OeSkhLt27dPs2bN0v3336+4uDj169evWq81f/58ff/99xXmzZkzR02aNKnTmgEgkBF2ASCAxMbGqmvXrpXm9+/fXxdccIHmzp1b7bBblapeGwDsjG4MABAEIiMj5XQ6y34uKCjQiy++qMsvv1znnnuuunfvrttuu03r1q2TJL300kuaOnWqpIpdF068v2TJEqWnp2vRokUaNmyYMjIydOGFF+r555+X2+0ue6+jR4/qscce0wUXXKBu3brpvvvu06xZs5Senu6v1QcAn9GyCwABxOPxVAia3m4ML7/8so4dO6Zrr71WkjR27FgtW7ZMDzzwgFq2bKlt27Zp8uTJuu+++zR//nzdcMMN2rdvn/7+97+fsevCgw8+qJtvvlnDhw/Xl19+qTfeeEOtWrXSjTfeKEm6++67tXbtWt13331q1qyZ3n33Xb344ov1uyEAoI4QdgEggCxbtkydOnWqMM/hcKh9+/aaPHmyBgwYoKKiIh07dkx//OMfdeWVV0qSzjvvPB07dkzPPfecDhw4oCZNmpQF3DN1Xbjhhht09913S5IuuOACffbZZ/ryyy914403atGiRVq8eLFeeuklXX755ZKkfv366eqrr9amTZvqeO0BoO4RdgEggHTq1ElPPvmkJGn//v2aPHmyiouLNWnSJKWmpkoyXRpmzpwpScrMzNT27du1ZcsW/fe//5UkFRcX1+g9u3XrVuHnJk2aKC8vT5K0ePFiOZ1OXXbZZWWPh4WF6ec//zmjOgAICoRdAAggDRo0UOfOnSVJnTt3Vrdu3XTttddq2LBh+uCDD5SYmChJ+vrrr/Xss89qy5YtatCggdLT09WgQQNJNR9bNzo6usLPYWFhZa+RnZ2t+Ph4hYVVPMXjrLPO8mn9AMDfOEENAAJYUlKSHnvsMe3bt0/PPPOMJGnHjh26++671aFDBy1YsEDfffed/va3v+mSSy6p8/dv3LixsrOzVVpaWmF+VlZWnb8XANQHwi4ABLjLL79cffv21ccff6wlS5Zo9erVKiws1B133KGWLVuWLff1119LKm/ZPbk11hfnnXee3G63vvjiiwrzP/vss1q/NgD4A2EXAILAww8/LKfTqaefflqdOnVSRESEXnjhBX377bf673//q5EjR+rLL7+UpLL+tg0bNpQkffzxx9q5c6dP79urVy/16dNHjzzyiGbPnq2FCxdq1KhRWr9+vRwOR52sGwDUJ8IuAASBtm3baujQodq4caP++9//6sUXX9T+/ft155136rHHHpMkvf3223I4HFq+fLkk0yLcuXNnPfTQQ2UntPli0qRJGjBggF588UXde++9ioyM1E033aSYmJg6WTcAqE8OT03PZAAAhIzdu3dr5cqVuvTSSyucyDZq1Cjt3LlTH3zwgYXVAcCZMRoDAOCUwsLC9NBDD+nSSy/V9ddfr/DwcC1cuFD/+c9/NH78eKvLA4AzomUXAHBaixcv1ssvv6x169bJ7XYrNTVVt912m6666iqrSwOAMyLsAgAAwLY4QQ0AAAC2RdgFAACAbRF2AQAAYFuEXQAAANgWYRcAAAC2RdgFAACAbRF2AQAAYFuEXQAAANgWYRcAAAC29f9krfipeocGj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data:image/png;base64,iVBORw0KGgoAAAANSUhEUgAAArsAAAImCAYAAABTm0IfAAAAOXRFWHRTb2Z0d2FyZQBNYXRwbG90bGliIHZlcnNpb24zLjkuMiwgaHR0cHM6Ly9tYXRwbG90bGliLm9yZy8hTgPZAAAACXBIWXMAAA9hAAAPYQGoP6dpAABkfklEQVR4nO3deXwU9f3H8fcm2SQbEshhwilXAkEQwqkoAoqirfUooq0HtIql4gHiAVi1Hj8PtCIURMADxWotaEFbrdSiVlHLraDcct8EQhKOnJvs748vmxASINkkO7uzr+fjMY/dzM7ufmYymbz3u9/5jsPj8XgEAAAA2FCY1QUAAAAA9YWwCwAAANsi7AIAAMC2CLsAAACwLcIuAAAAbIuwCwAAANsi7AIAAMC2CLsAAACwLcIuABwXCNfYCYQaAhXbBoAvCLsAgsLQoUOVnp5eNnXo0EHdunXTddddp7ffflslJSUVlh8wYIAeeuihar/+559/rnHjxp1xuYceekgDBgzw+X1OpaioSOPHj9dHH310yvcKBBMmTND555+vrl276sMPP6z0+K5duyr8nrzTueeeq4suukijRo3S9u3ba/y+77//vp5//vmyn+fNm6f09HTt2rWrNqsDIAREWF0AAFRXx44d9fjjj0uSSkpKlJubq6+++krPPvusVqxYoUmTJsnhcEiSpk6dqtjY2Gq/9qxZs6q13F133aXf/OY3Na79TDIzMzVr1iyNHz++3t/LVxs3btRrr72mX/3qV7r22mvVtm3bUy5755136uKLLy77OT8/X2vWrNGMGTO0evVq/fvf/1ZkZGS133v69Ok677zzyn6++OKLNWfOHKWkpPi0LgBCB2EXQNCIjY1V165dK8wbMGCA2rRpo/Hjx2vAgAG65pprJJlgXB9atmxZL69r9XtVR05OjiTpF7/4hXr27HnaZVu2bFnpd3XBBRcoNjZWjz/+uBYtWqT+/fv7XEtiYqISExN9fj6A0EE3BgBBb+jQoUpJSdHs2bPL5p3cveCTTz7RNddcoy5duqh379568MEHlZmZWfb8pUuXaunSpUpPT9eSJUu0ZMkSpaena/bs2brkkkt04YUX6ptvvqmya0FxcbGefvpp9erVS7169dK4ceN06NChssereo736/558+Zp165duvTSSyVJf/jDH8qWPfl5JSUl+utf/6qrr75aXbp00cUXX6wJEyaosLCwwnvdeuutmjt3rq644gqde+65uuaaa/TVV1+dcTt+8sknuu6669StWzf16dNHjz32mHJzcyVJL730koYOHSpJ+u1vf+tz94q4uLhK89avX6977rlHvXv3VqdOndS3b189/fTTKigokGR+l7t379YHH3xQ1nXh5G4M1V3v77//Xrfccou6du2qiy++WG+99ZZuvfXWau8rAIIPYRdA0AsPD9cFF1ygH374QW63u9LjK1as0IMPPqjLL79cr732mv7whz9o8eLFeuCBByRJjz/+uDp27KiOHTtqzpw56tSpU9lzJ02apHHjxmncuHGVWiq95s+fr9WrV+u5557T2LFj9eWXX+quu+6qdv0pKSmaOnWqJPP1v/f+yR577DE9++yzGjBggKZPn65bbrlF77zzju66664KJ2+tXr1aM2fO1KhRo/Tyyy8rIiJCo0aNKguuVZk2bZruu+8+ZWRkaMqUKbr77rv16aefaujQoSooKNANN9ygxx57rKyOU9XoVVpaKrfbXTYdPXpUixYt0qRJk9S8efOyluHMzEzdcsstys/P13PPPafXXntNP//5z/X222+XdS2ZOnWqkpOT1b9//9N2XTjTem/evFm33nqrJGnixIkaOXKkXn31Va1YsaLsNc60rwAIPnRjAGALZ511loqLi5WTk6OzzjqrwmMrVqxQVFSUhg8frqioKElSfHy8fvzxR3k8HqWlpZX17z050N5444362c9+dtr3btiwoV5//fWy10hISNDdd9+tb775RhdddNEZa4+MjNQ555wjyXz9X1UXjE2bNunvf/+7Ro8erTvvvFOS1KdPH6WkpGjs2LFauHBhWbeAI0eOaN68eWXdIGJiYjRkyBAtXrxYV1xxRaXXzs3N1fTp03XDDTeU9YmWpPbt2+uWW27RvHnzdPPNNystLU2SlJaWdsZuIo888ogeeeSRCvNiYmLUp08fjRs3Tg0aNJBk+gGfc845mjx5ctn2u/DCC7Vo0SItW7ZMI0aMUMeOHRUZGanExMRTfuCoznq/8sorio2N1euvvy6XyyVJatu2rW688cay1zjTvuLtEw4geNCyC8BWqgojvXr1UkFBga6++mpNmjRJK1as0EUXXaR77rnnjOElPT39jO/Zv3//CifDDRgwQE6nU//73/9qvgKnsHTpUknS1VdfXWH+L37xC4WHh2vJkiVl8xITEyv0923SpIkkc5JYVVauXKmioqJKr92zZ081b968wmtX1z333KO///3veu+99/Tggw8qMjJSV155pf785z/r7LPPLlvuoosu0jvvvKOoqCht3bpV//3vfzVjxgwdOnRIRUVFNXrPM6334sWL1b9//7KgK0ndunVT8+bNy36uzb4CIDDRsgvAFvbv36/o6GjFx8dXeqxbt2569dVXNWvWLM2cOVMzZsxQcnKyhg8frt/+9renfd2kpKQzvvfJLclhYWGKj4/X4cOHa7QOp+P9Kj45ObnC/IiICCUkJOjIkSNl804Mc1L5B4DS0tLTvvbJ6+Gdd+JrV1fz5s3VuXNnSVJGRoaSk5M1btw4hYeH6//+7//KlistLdXEiRP117/+VXl5eWratKm6dOlS1qpaE2da70OHDlX5+zxxm9ZmXwEQmGjZBRD0SkpKtHTpUnXv3l3h4eFVLtO3b1/NnDlTy5Yt04wZM9SuXTs9++yzWrVqVa3f/+RQW1JSouzs7LJg5XA4Ko0DnJeXV6P3aNSokSTpwIEDFeYXFxcrOztbCQkJNS270msfPHiw0mMHDhyo1Wt7/fKXv9Qll1yiOXPm6Ouvvy6b7w2WjzzyiJYvX64vv/xSU6ZMqZeRFpo0aaKsrKxK80+eV5/7CgD/I+wCCHqzZ89WZmambrrppioff/7553X99dfL4/HI5XLpkksuKbuAxN69eyWZ1lhf/e9//6twYtynn34qt9ut888/X5LUoEEDZWdnVxg14bvvvqvwGqcK6V7eMWZPvOiEJP3rX/9SSUmJevTo4XP9GRkZioyMrPTay5cv1549e9S9e3efX/tEjz76qKKiovT000+XdVFYsWKF0tLSdP3115eN1LB//35t3LixQkt0bX4/Xr169dLChQsr/B7WrVtX4cIU1dlXAAQXujEACBpHjx7VypUrJZmvprOzs/XNN99ozpw5uuaaa3T55ZdX+bwLLrhAb775ph566CFdc801Ki4u1uuvv674+Hj17t1bkjnJ7Pvvv9eiRYtqPEbvwYMHNXLkSA0dOlTbtm3TxIkT1adPH11wwQWSpEsuuURvv/22Hn74Yd1www366aef9MYbb1QIuN6gt2jRIqWmpiojI6PCe6SlpWnQoEGaOnWqCgoKdP7552vdunWaOnWqzj//fPXt27dGNZ8oPj5ev//97zV16lQ5nU5deuml2rVrlyZPnqy0tDRdd911Pr/2iVq0aKHbb79d06ZN06xZs/T73/9eXbp00bRp0/Tqq6+qa9eu2r59u1555RUVFRVV6GPcsGFDrV27VkuXLlWXLl18ev8RI0bok08+0e9+9zsNGzZMhw8f1uTJk+VwOMq6PFRnXwEQXAi7AILG2rVr9etf/1qSaelLSkpSmzZt9Nxzz1U6uepE/fr104QJE/TGG2+UnWjUo0cP/eUvfynr43vLLbdo9erVGj58uMaPH1+jK3P96le/UkFBge6++25FRkbq6quv1pgxY8oClHcEgrffflv/+c9/1KlTJ02dOrXCKACxsbG67bbbNGfOHH355Zf69ttvK73PM888o1atWmnu3LmaOXOmUlJSNHToUN199921bvkcOXKkzjrrLL3zzjt6//33FR8fr5/97GcaPXp0pb6wtXHHHXfoww8/1PTp03XttdfqjjvuUHZ2tv7yl7/o5ZdfVtOmTXXttdfK4XDolVdeUW5urho1aqRhw4bp2Wef1e23364333zTp/du1aqVZs6cqT/96U8aNWqUkpKSdMcdd2j69Ollo0NUZ18BEFwcnhMHZwQAwKYWLVokp9NZ4epvubm56tOnj8aOHRtQl2YGUHdo2QUAhIQ1a9ZoypQpuv/++9WpUydlZ2frjTfeUFxcnK666iqrywNQTwi7AICQMGzYMBUVFelvf/ub9u7dq5iYGJ133nl6/vnn62X0BwCBgW4MAAAAsC2GHgMAAIBtEXYBAABgW4RdAAAA2BYnqJ3k+++/l8fjkdPptLoUAAAAVKG4uFgOh0PdunU747K07J7E4/HIn+fseTweFRUV+fU9gwXbpmpsl1Nj21SN7XJqbJuqsV1OjW1TNX9vl5rkNVp2T+Jt0e3cubNf3i8vL0/r1q1TWlqaYmJi/PKewYJtUzW2y6mxbarGdjk1tk3V2C6nxrapmr+3y48//ljtZS1v2c3JydFjjz2mfv36qXv37rrpppu0fPnyssf/8Ic/KD09vcLUr1+/ssdLS0s1ZcoU9e3bVxkZGRo2bJi2b99uxaoAAAAgwFjesnv//fcrKytLEydOVGJiot59913dfvvtmjdvnlJTU7VhwwaNGDFCQ4YMKXtOeHh42f1p06Zp9uzZGj9+vBo3bqwXXnhBw4cP18cff6zIyEgrVgkAAAABwtKW3e3bt+vbb7/V448/rp49e6pt27Z65JFH1LhxY3388ccqKSnRpk2b1LlzZyUnJ5dN3ivdFBUV6Y033tDIkSPVv39/dejQQZMmTdL+/fu1YMECK1cNAAAAAcDSsJuQkKBXX31V5557btk8h8Mhj8ej3Nxcbdu2TYWFhUpNTa3y+evXr9exY8fUu3fvsnkNGzZUx44dtWzZsnqvHwAAAIHN0m4MDRs2VP/+/SvMmz9/vnbs2KGLLrpIGzdulMPh0FtvvaWFCxcqLCxM/fv31+jRoxUXF6d9+/ZJkpo2bVrhNVJSUrR3716/rQcAAAACk+V9dk+0YsUKPfzww7r00ks1YMAATZkyRWFhYWrevLlmzJih7du36/nnn9fGjRv11ltvKT8/X5Iq9c2NiopSbm6uz3V4PB7l5eXVal2qy7sO3luUY9tUje1yamybqrFdTo1tUzW2y6mxbarm7+3i8XjkcDiqtazDEyADxX322Wd68MEHlZGRoVdeeUXR0dHyeDw6cuSIGjZsWLbcypUr9etf/1rvvfee9u3bp1GjRmnVqlWKjo4uW+bee+9VUVGRpk+fXuM6fvzxRxUVFdXJOgEAAKB+REZGVmuo2IBo2X3nnXf0zDPPaODAgZowYUJZS63D4agQdCWpffv2kqR9+/aVdV/IzMxUy5Yty5bJzMxUhw4dfK7H6XQqLS3N5+fXRH5+vrZt26bWrVvL5XL55T2DBdumamyXU2PbVI3tcmpsm6qxXU6NbVM1f2+XTZs2VXtZy8Puu+++q6eeekpDhw7Vww8/rLCw8nPmHnjgAeXk5GjmzJll87yDCKelpenss89WbGyslixZUhZ2Dx8+rLVr11YYqqymHA6H3weKdrlcDE59CmybqrFdTo1tUzW2y6mxbarGdjk1tk3V/LVdqtuFQbI47G7dulXPPvusBg4cqDvuuENZWVllj0VHR+uqq67SnXfeqenTp+sXv/iFtm7dqv/7v//TVVddVTZCw5AhQzRhwgQlJiaqefPmeuGFF9SkSRMNHDjQqtUCAABAgLA07H766acqLi7WggULKo2LO2jQID333HOaPHmyZsyYoRkzZiguLk5XX321Ro8eXbbcqFGj5Ha79eijj6qgoEC9evXSzJkzuaAEAAAArA27I0aM0IgRI067zBVXXKErrrjilI+Hh4drzJgxGjNmTF2XBwAAgCBn6UUlAAAAgPpE2AUAAIBtEXYBAABgW4RdAAAA2BZhFwAAALZF2AUAAIBtEXYBAABgW4RdAAgBTqezRpfXBAC7sPSiEgCA+udwONSx47mKiLB3+0ZpqRRm71UE4APCLgCEgIiIML33nlvZ2fY87J91ljR4sNVVAAhE9jzqAQAqOXDAowMHrK4CAPyLL3wAAABgW4RdAAAA2BZhFwAAALZF2AUAAIBtEXYBAABgW4RdAAAA2BZhFwAAALZF2AUAAIBtEXYBAABgW4RdAAAA2BZhFwAAALZF2AUAAIBtEXYBAABgW4RdAAAA2BZhFwAAALZF2AUAAIBtEXYBAABgW4RdAAAA2BZhFwAAALZF2AUAAIBtEXYBAABgW4RdAAAA2BZhFwAAALZF2AUAAIBtEXYBAABgW4RdAAAA2BZhFwAAALZF2AUAAIBtEXYBAABgW4RdAAAA2BZhFwAAALZF2AUAAIBtEXYBAABgW4RdAAAA2BZhFwAAALZF2AUAAIBtEXYBAABgW4RdAAAA2BZhFwAAALZF2AUAAIBtEXYBAABgW4RdAAAA2BZhF4BtOBwOuVwuORwOq0sBAASICKsLABAcSkulsAD/eOxyudSxY0efnhsM6wcAqDnCLoBqCQuT5s6VDh60upJTc7uLlZ2do4SEeEVEOKv9vLPOkgYPrsfCAACWIewCqLaDB6W9e62u4tSKi6UDB4qVny85q591AQA2xpd2AAAAsC3CLgAAAGyLsAsAAADbIuwCAADAtgi7AAAAsC3CLgAgZHEhEsD+GHoMABD0YmN9uzBIbS5E4m9c+ATwDWEXABD0oqN9u/CJrxci8TcufAL4jrALALCNml74hAuRAPZH2AUQkPLyTHDJypIOHZKOHDHTsWNSUZGZSkokh8NMERFSVFSEwsKSlJAQrvh4qVEjKSlJSkmRGjY0ywEAQgthF4DlSkqkPXuk7dul3bvN/cOHfXklh6Qo7d9f+ZHISKlZM6l5c6lFC6lVK8nlqmXhAICAR9gF4Hcej2mt/eknadMmE3Ld7srLeVtmk5JMy2xcnNSggRQVZcJreLhZrrTUPP/oUbcyMw8rLKyRjh4NV26udOCAaR0uKpK2bTOTZFp5mzaV2raV+vQxNdHyCwD2Q9gF4DcHDkhr1pjp5JOIYmJMa2uLFqYFtmlTE2prorjYo9jYAiUnx8npDC+bX1Ji3m/3bmnXLmnnTvPznj1m+uYb6a9/la67zkwXXVQepAEAwY2wC6BeZWdLq1ebgHti94KwMBNu09LMlJxcfy2r4eFS48Zm6t7dzDt8WNq6tbx1edcuacoUMyUnS9dfL91+u1meFl8ACF6EXQB1rqRE2rBBWrasvNuAZAJuaqrUqZPUoUPNW27rUsOGUkaGmZKSpNatzbBV//ynaYGePt1MXbqY0HvLLWY5AEBwIewCqDOHD0vffSetWCEdPWrmORxSmzYm4J5zTmCeFBYZKV19tZmKi6UvvpBmzZI++ED64Qfp3nulMWOkX/5SuvNOqX9/WnsBIFgQdgHUisdjugMsXy6tX29+lsyJZN27Sz16mBPNgoXTKV1xhZkOHZLefVd64w3p+++l994zU+fO0siRprU3JsbqigEAp0PYBeCTggJp5UoTcrOyyue3aiX17GlacYP9JK/EROmee8z0/ffSq69Kf/mL9OOP0u9/L40bJ/3ud9Jdd5luEADsz+FwyOVyycHXO0GDsAugRvbuNX1xV682X/lLphtARoYJuSkp1tZXX7p1M314n31WevNNaepU06L9wgvSiy+aURzuu0+64AK6OAC+KC01/foDncvlUseOHX16brCso90QdgGcUUGB9P770vPPm4DnlZIi9eplvta38mQzf0pIkO6/3/Tj/eQTM3rDZ59Jf/+7mc47zzw+eLC5qhuA6gkLMyeJnjwsYaBxu4uVnZ2jhIR4RURU/xrTZ51ljgvwPw7FAE5pyxbplVekmTPLuyqEhUkdO5qQe/bZoduKGR5eflLbjz9Kf/6zGat36VLpxhvNthk1ynRziI+3ulogOBw8aL49CmTFxdKBA8XKzzd9/BH4aEwHUEFJifTxx9KVV5rxb//0JxN0zz5buvZa81X94MFSy5ahG3RP1rmz+UCwY4f0xBNmnN6dO80IDmefbVqBN2+2ukoACE2Wh92cnBw99thj6tevn7p3766bbrpJy5cvL3t83bp1GjJkiLp27aqLL75YM2fOrPD80tJSTZkyRX379lVGRoaGDRum7du3+3s1gKC3a5f09NNmHNyrr5bmzzcjK1xxhfSPf5hW3p//XIqNtbrSwJWSIj3+uAm9M2ea4daOHjVdHdq1M/16v/66fMQKAED9s7wbw/3336+srCxNnDhRiYmJevfdd3X77bdr3rx5SkxM1G233abLLrtMTz75pFauXKknn3xS8fHxGny848u0adM0e/ZsjR8/Xo0bN9YLL7yg4cOH6+OPP1ZkZKTFa4eaKi6WNm6Utm+XNm2K0Jo1TRUX55TbbQKCy2WGeoqPN1fDatLEjOHaogWd/n1RXCz961/S66+bcFtaauYnJEjDhkkjRpjWXdRMdLTZfrfdZvrzTpwo/fvfZtzeDz4ww7Hdf790ww18DQoA9c3SsLt9+3Z9++23+tvf/qbux6/h+cgjj2jhwoX6+OOPFR0drcjISD3xxBOKiIhQamqqtm/frtdee02DBw9WUVGR3njjDY0ZM0b9+/eXJE2aNEl9+/bVggUL9Itf/MLK1UM1lJRI33xjrlq1eLG5IEFBgffRSEnNqvU6LpdpOUtPN1OHDmaM1/btg3/4q7rm8Zghw/72N+ntt6V9+8of69/f9DEdPDgwL/4QbBwOaeBAM61dK02ebIYuW7HCjNE7dqwZ1uz3vzfDnAEA6p6lYTchIUGvvvqqzj333LJ5DodDHo9Hubm5Wr16tXr16qWIE05p7t27t1555RVlZWVp9+7dOnbsmHr37l32eMOGDdWxY0ctW7YsaMKu0+kMufH61q+XXnrJnL2emVnxsYYNpbZtpebN3YqMzFazZvFq2NA0f+Xnm+nQIRPS9u41l6PNzzdXuvrhh4qvFRtrhozq2bN8SksLzVbg9eul2bPNtGFD+fzGjaVbbzUtke3bW1ae7XXsaE72e/ppczt1qrR7t/SHP0hPPWV+B/fey+8AAOqapWG3YcOGZS2yXvPnz9eOHTt00UUXadKkSWp/0pE/5fggnnv27NG+401STZs2rbTM3kA/nfM4h8Ohjh3PVUSEvdOXd2zBRYuk554zLbleCQnmxKcBA6TzzzcttA6HlJdXpHXrduiccxooJubU3/W63WY4rA0bTBeIDRukNWvMRQCOHjV9JL/+unz5hg1Nq2/PnmZEgV69zAUB7PZ5o7TUtCB+8on56nzVqvLHoqOlq64yrYu/+AVfpftTcrL06KPm5LXZs6VJk8zvZto0M47vVVdJo0dLl1xiv30SAKxgeZ/dE61YsUIPP/ywLr30Ug0YMEDjx4+v1O826vhgnoWFhcrPz5ekKpfJzc31uQ6Px6O8vDyfn18TRUVFcrlc+tvfCnXokD0Db3KyQ/36Rei++9yaPdvscg6HR1ddVaLbb3fr4otLK4St47/Wst+v9/Z0mjc304AB5fNKSqQNGxz67rswrVwZpu++C9OqVWE6fNihL7+UvvyyfNmkJI+6dStVjx5m6t69RCd9hgoYp9suhw5Jn38erk8/DdeCBeE6eLA8LUVEeHTZZaW6/nq3rrqqRHFxZn5xcfnFIU7Fe8Ugt7v4jMtaqfh4ccU1LNLtliSn8vPz5fHj2WM33CBdf7301VdhmjrVqfnzw/XRR9JHH0mpqaW69Va3hgxx1/pCHd7jjNvtDujfX214f4c13Ud93Wckc4zJzpaOHHHo2DHp6FGHjh41t/n55u+qpEQqLnYcvzUfYCIivJNH4eHmw2ZMjNSggUcNGkixseW3CQnmcX/vozU5/taFYDnGSMF3nPEXf+8zHo+n2t+KB0zY/eyzz/Tggw8qIyNDEydOlCRFR0erqKiownKFhYWSpJiYGEVHR0syB3Lvfe8yrlp0OCwuLta6det8fn5NuFwuxcfHa/Pmw9qxI8D/wn3g8Uj798dp+PA4HT4cIYfDo6uvztJvfrNPrVub3+WmTad/jW3btvn8/g6HORmoRw/p9tu9rcAurVkTo3XrGmjt2hj99JNLWVlh+uyzcH32WXkH35SUIrVrl6+0tHy1a5entLR8tW5dEDAXCtiyZZu2b4/WDz800I8/NtAPP8Rq69ZoeTzlf/wNGpTo/PMPq0+fXPXvn6P4+BJJZuSFmvBeMSg7O0cHDgT+fpqTk1Oj5V0up6Rkbd261W8H6hM1bmy6Mtx+e5Rmz07R/PlJ2rw5XH/8Y6SeeMKpiy/O0aBBB3TeeUd86oLjPc4cOXI0KH5/vjhyxCUp4fg61vx3eLp9xu2WsrKcys52Kjc3Qjk5ZjpyJLzC31vNVe+5DRqUKDm5RCtXSg0bHlaLFkfUvn2eGjcurvfW/9ocf2si2I4xUvAdZ/zFX/uMVLmx81QC4t/2O++8o2eeeUYDBw7UhAkTyopv0qSJMk/q0On9uXHjxnKbj0nKzMxUy5YtKyzToUMHn+txOp1K89Mp6N4wHxcXq+TkgPh11JnCQumTT8K1bp3579yjR6n+/Ocide8eI6ntGZ+fn5+vbdu2qXXr1rX68HKyzp2la645sc4CrV4dphUryqf16x3KzIxUZmakvv22UdmyTqdHaWkepaaWqm1bz/GpVKmpHjVr5lF9DABSWirt2uXQxo0ObdwYpnXrSvXjj0XauDFWubmVk88555TqiitKdMUVJerdu1SRkVGSUo5PvvF+ek5IiFcgH6OLi4uVk5Oj+Ph4OWvQNyMhwdy2adPG0haXc84xw7sdPVqouXPD9eabEVq2LFyff56gzz9PUIsWpfrVr0p0441udepU/TrtfJzx8n5TYdax+uPjnbzPuN3S/v0O7d3r0L59ZjpwQKcMtU6nRw0bmlbY2Njy25gYj5zOE1txTUuuJLndDrndKpuKi6W8vPLW4WPHpGPHHDp8WCoocOjYsXAdOxau11+XpMbHJykhwaPOnUvVuXOpunQxt+ecUzfHofo6/p5KsBxjpOA/ztQXf+8zm87UUnYCy4967777rp566ikNHTpUDz/8sMJOaLbo1auXZs+erZKSEoUfP6V+0aJFatOmjZKSkhQXF6fY2FgtWbKkLOwePnxYa9eu1ZAhQ3yuyeFwKCYmpnYrVoP3kqSIiIga/dEEusxM6b33zMUIwsKkCROkUaPCFB4efeYnn8TlctXr7yMmRurb10xeR4+aEQt+/NFMP/xgbg8fdmjdOkdZgD9ZYqIZDs07paTo+D++ilN4uPkHV1RU3o2gqMh0Q8jMrDjt3asqDv5mO7pcps/xBReYqXdvqXHjMJkhtOt+f4qIcAZF/16n01mjvydva70/DtDVERMj3XmnmX74QXrtNTNyxq5dYZo4MUwTJzqVkSENGSLddJPpwnM6dj3OnMj7O6zpPlpYKO3aFaW1a6O0a1e4du0yXQ9O1qCBaYE/66zyKSlJiotzHG9drZ8m1rw8c1woLTUXKPnpJ2n1amndOik726GFC8O1cGH5N1JOp/nQ1L27mXr0kDIyTP2+qO/j78mC5RgjBf9xpr74a5+pyYn9lobdrVu36tlnn9XAgQN1xx13KMt7PVKZLgyDBw/W66+/rkceeUS/+93v9MMPP+itt97Sk08+Kck0Xw8ZMkQTJkxQYmKimjdvrhdeeEFNmjTRwIEDrVqtkLdrl7lsakGBORlsxAhz1a1gEhsrXXSRmbw8HnOxgA0bTNeLE6fNm8vD6qFDZpipuuR0mlEkOnQoH1rt3HOlLl04uczuunQxI5e88IIZE/mdd8ztqlVmGjvWfNAZNMhMqalWVxzY8vLM3/H27eZ2794IeTxJFZaJiZGaNZOaNjW3zZqZlmMrThj0fkBu2lS6447y+YWF5jjj3Q9WrjS32dnlI9PMmmWWDQsrH47RG4C7djXHZyAUWBp2P/30UxUXF2vBggVasGBBhccGDRqk5557Tq+//rqeeeYZDRo0SMnJyRo7dqwGDRpUttyoUaPkdrv16KOPqqCgQL169dLMmTO5oIRFtm4147cWF5tWiF//2gwj5gvvCQuBMiybwyG1amWmyy+v+FhpqRk/detW6fBhKTfX3B49av4pFRVVnEpLzaf88HDzjyg83PwcE2P+qZ44NWpkWoy94wW73cXauTNHR4/Ga/ly/yTdtDTp0kv98lY4hehoM/7x4MHmA9X775sPlV9/Lf3vf2YaM8Z00xk0yIxw0rVraA6zd6Lc3Irh9sCBk5dwKDbWrdatw9S6dZhatTIttgFy2DmlqCgzrGK3buXzPB5zmeqVK82Y5StWmNs9e0wwXrvWfFjyatfOBN8uXczV/jp1MhfpCfV9Br5xOBwB+82RpWF3xIgRGjFixGmX6dKli+bMmXPKx8PDwzVmzBiNGTOmrstDDW3aZIZSKikxAffXv5YiI00rqXfosZrwnrAQDMLCTKh1OEw4bdTozM+pLre74ljExcXSgQPFys/3X6vuWWf5531QPYmJppXvjjvMWL3/+Ic0b54ZYcTb9eb//s8MczZwoNS/f7iCZNjxWikpMd8sff+9CX07dkhVnUOUnCy1bGmmZs2KVVR0QMnJyXI6gzvlORzl63XieQn79pnQe2IA3rHDdIn46Sdz3PZyuUw3iPbtIxUX11Q9e4arQwdzTG/WjCBcG77+LwwW5n/2uSouLrS6lEos77MLe9izx/TRLSkxX5cNHlzePyk62vxxz50rHTxY/dd0u4uVnZ2jhIR4RUQE5qdFiVZPWKt5c+muu8x06JD08cdmXOXPPjOtmO++K737rvmmq2nTCDVvbr51Oftsc9ntQG/BPJ3CQhP2d+6UPvzQXBjl8OGKyzgcpgtAy5bmW5mWLc03KF7mw6Nfy/a7Jk2kK680k9eBA+ZDwYoVZlzyNWtMP+D8fG8wjpDUTK+9Vv6cyEhzafaUlMpTw4amX7AZQs1MLpc59jscFSePRxVO0DtxWrfO/J8oLT395HCY1u3IyIq3DRqY20Dk6//CYJGQ4NavfhURkEPHEXZRa9nZ5h9qcbHpL3j99VVfovfgQXOyVXVZ0YLpC1o9g59dWlwSE6Xf/MZMxcXmEtz/+Y+Zli2T9u51aO9eaflys3xsrAm9LVqYk68aNzbzAlFhoWmh9E5795pvPE4+qT0qyrRAegP92WcHbvixUnKy6Y51YpeskhJpyxYTfFetKtKqVbnKyUnU9u3h2rHDdMHassVMgSwqyoTvpCRzfE5JMR8KExIC48NdTf8XBgu3O3BHmCDsolby802/wWPHzD/KG26oOugCgczOLS4tWkhPPeVWz54RGjvWrTVrIrRzp/lne/SoaUk7cVhx76gDKSkmKCQkmBbgRo3q/2/b45GOHDEt1FlZ5Sd87t9vPlRXpVEj01p73nnS3XebqzSefAlyVE94uOnH266ddPnl7hOuYBkjt9u0ou/aVXnEmMxM83s7dsycAOi9zc83HyI9nvLJq/KwbGbKzS3/4OlwmNuqptLS8nMgCgvLp+Jic3vgQOUW+5gY8+EnLc2sY112N0NgI+zCZx6P+bo0K8t8ir7lFlpQENzs2uISH+9RYqLUrZtHLVqYecXFZl137jQhZv9+EyyPHau69c7hMH/n8fHlX1e7XOW3LlfFEy69t6Wl5WPJnjiZMWXLb48eNYHpdF+BNmxYcWi/5s3LRxTo3NmcrLV0ab1swpAXEVF+gm59euWV2v0NFhaa/Sgnx/w9Hzxo9u29e00A37DBTJLZh7p0MftOoH6jgbpB2IXPFi0yJzeEh5uxPr2DugMIfE5n+clMXkVFpjVs//7y8JuTYya327S61eJK7NXicJhAnZRkumV4v4pu0qRiX1ugKlFRZjrrLNOC6+V2m+4vW7ea/1u7dpV3iVmwQGrfXrrwQtPyGwhdHVC3CLvwya5d0uefm/s/+5n5RwQguEVGmtbSky9S4fGYFtjsbBN88/LKv6bOzzf3CwpMK25JScVbh8O0Cjqd5ZN3mD1zxbGKU3w8XaFQ9yIiTJeeFi3MBYTy8srHKd61q7zF1/t4u3aEXjsh7KLGCgpM38bSUjMuY48eVlcEoD45HOVh9Oyzra4GqL2YGKlnTzMdOGBO5vQG37/9TWrd2py817Sp1ZWiLgT5ucewwoIFpnUnIUG66io+/QIAgldysnT11dLo0aYrQ3i4tG2b9Oqr0kcfmQYeBDfCLmpk2zYzBqNkrtAUHW1pOQAA1InYWHMRlnvuMSeuSeb/3fTppp8vghdhF9XmdptPuZLpulDfZ+UCAOBv8fHmktu//a35BvPwYTOW/L/+Zf4PIvgQdlFtX31lzs6OjZUuu8zqagAAqD+tW0t33in17m1+Xr5cmjWr/kckQd0j7KJaDh6U/vc/c//KK+m+AACwP6dTuuIK6eabzf+93bulN96I0N69kVaXhhog7KJaFiwwoy+0by+dc47V1QAA4D/t2kl33GEuRZ2f79D8+Ulav56zs4MFYRdntHWrtHGjGXVh4ECrqwEAwP/i46Vbb5Xaty9VSYlD8+aFa8kSq6tCdRB2cVoej/Sf/5j7PXuaq9IAABCKnE7puutKdM45xyQ59O9/l3fxQ+Ai7OK0Vq0yl1OMipL697e6GgAArBUWJvXpk6u+fUskmW5+ixdbXBROi7CLU3K7pf/+19zv21dq0MDaegAACAQOh9S3b6n69TM/f/qptHSptTXh1Ai7OKXvvzfjCzZsKJ1/vtXVAAAQWC6+WOrTx9yfP19au9bScnAKhF1Uye2WvvnG3O/TR4qIsLYeAAACjcMhXXqpOadFkj74QNq1y9qaUBlhF1VaudK06sbFSd27W10NAACByeGQfv5zMzSn2y397W/mAkwIHIRdVFJSQqsuAADVFRYmDR4sNW0q5eWZwFtUZHVV8CLsopJVq8zlEGNjadUFAKA6IiOlm24y34gePCh99JEZvhPWI+yigtJS6dtvzf0LLzRjCgIAgDOLi5Ouv9609K5eLS1bZnVFkAi7OMnGjaavUXS01KOH1dUAABBcWraULrvM3P/0U05YCwSEXVTgHRi7Rw/zlQwAAKiZ3r2ljh3Nt6Xz5kmFhVZXFNoIuyizd6+0fbv5+uW886yuBgCA4ORwSFdfLTVqJGVnmxZeWIewizLeVt1OncyFJAAAgG+io6Vf/tLc//57aflyS8sJaYRdSJKOHDGd6SXz9QsAAKid1q2lCy4w96dPlzIzLS0nZBF2IcmcMVpaajrWN2tmdTUAANjDgAFSSooZ0vO++6yuJjQRdqGSEvMViySdf761tQAAYCcREdK115rzYd59V1q71uqKQg9hF9q4UTp6VGrQQEpPt7oaAADspVkzc0lhyQTe4mJr6wk1hF3ou+/MbdeuUni4paUAAGBLN94oNW9urq62cKHV1YQWwm6Iy8mRNm0y97k0MAAA9cPlkqZONff/9z/pwAFr6wklhN0Q523VbdtWSky0thYAAOzsl7+UunQxJ4T/5z9WVxM6CLsh7MQT07g0MAAA9e/6683Japs2ST/9ZHU1oYGwG8I4MQ0AAP9KSSkf+eg//zENT6hfhN0QtmqVuc3I4MQ0AAD8pV8/KSbGnKy2YoXV1dgfYTdE5eWVf32SkWFtLQAAhJLoaOmSS8z9L7+UCgosLcf2CLshavVq00G+SRPzlQoAAPCf7t2l5GQpP9+MzoD6Q9gNUT/8YG67dLG2DgAAQlFYmLmUsCQtXiwdO2ZtPXZG2A1BWVnS7t2SwyF17mx1NQAAhKb0dHN1teJi6ZtvrK7Gvgi7Ich7YlpqqhQba20tAACEKoejvHV32TLp8GFr67Erwm6I8XikH3809zkxDQAAa7VtK7VqZYYg++orq6uxJ8JuiNm501wiODKSsXUBALDaia27K1ea/9GoW4TdELN6tbk95xzJ6bS2FgAAILVsKbVpY0ZJYmSGukfYDSGlpdK6deZ+p07W1gIAAMr17Wtuv/vOXN0UdYewG0J27DB/QNHRpo8QAAAIDK1bSy1amL67ixZZXY29EHZDyJo15rZDBy4PDABAIHE4ylt3ly83F5tA3SDshgi6MAAAENjatZMaN5aKiqSlS62uxj4IuyFi+3ZzdRaXy3SCBwAAgcXhkC66yNxfutRcbAK1R9gNEXRhAAAg8HXsKDVqJOXlST/8YHU19kDYDQF0YQAAIDiEhUnnn2/uL15sLgaF2iHshoAdO8wnRLowAAAQ+Lp3Nxd/OnhQ2rzZ6mqCH2E3BKxfb27T080nRgAAELiiokzglUzrLmqH6GNzHk/FsAsAAALf+eebE9Y2b5YyM62uJrgRdm1u/34pN1eKiJBSU62uBgAAVEd8vHTOOeY+rbu1Q9i1OW+rblqa5HRaWwsAAKg+74lqP/4oFRRYW0swI+zaHF0YAAAITmefLaWkSG63tGqV1dUEL8KujWVnm24MDofUvr3V1QAAgJpwOKSePc39ZcsYhsxXhF0b27DB3LZqJcXEWFsLAACouS5dzDBkWVnStm1WVxOcCLs2RhcGAACCW1SUCbySad1FzRF2bSo/31xMQjKXCAYAAMGpVy9zu369dOSItbUEI8KuTW3aZPr2JCeb4UsAAEBwSkmRWrY0/9e/+87qaoIPYdemfvrJ3LZrZ20dAACg9nr0MLcrV3KiWk0Rdm2otNS07EqMwgAAgB2cc47pv5uTI23danU1wYWwa0O7d5s+u9HRZow+AAAQ3JxOqXNnc//7762tJdgQdm1o40Zzm5oqhfEbBgDAFrp1M7fr1plGLVQPUciG6K8LAID9NG0qNW4slZSYSwijegi7NnP4sLlqmiSlpVlbCwAAqDsOR3nrLl0Zqo+wazPeVt0WLaQGDaytBQAA1K3OnaXwcGnfPmnvXqurCQ6EXZuhCwMAAPYVE1N+sahVq6ytJVgQdm2kpKR8OBK6MAAAYE/eywevXm2GG8XpEXZtZOdOqajIfOpr2tTqagAAQH1ITTX/648dkzZvtrqawEfYtRHvDp+aajqxAwAA+wkPlzp1Mvd/+MHaWoIBYddGTgy7AADAvjIyzO369VJhobW1BDrCrk0cO1Z+ViZhFwAAe2vWTEpKktxuc5EJnBph1ya2bDG3jRtLsbHW1gIAAOqXw1F+ohpdGU6PsGsTdGEAACC0eMPu1q3molKoGmHXBjye8rDLkGMAAISG+Hjp7LPN/bVrLS0loAVU2J02bZqGDh1aYd4f/vAHpaenV5j69etX9nhpaammTJmivn37KiMjQ8OGDdP27dv9Xbql9u+Xjh6VnM7ynR4AANjfueea29Wrra0jkAVM2J01a5amTJlSaf6GDRs0YsQIffPNN2XThx9+WPb4tGnTNHv2bD399NOaM2eOHA6Hhg8frqKiIj9Wby1vq27r1lJEhKWlAAAAP+rY0fTf3b1bys62uprAZHnY3b9/v373u99p8uTJatOmTYXHSkpKtGnTJnXu3FnJycllU2JioiSpqKhIb7zxhkaOHKn+/furQ4cOmjRpkvbv368FCxZYsTqW8J6cRn9dAABCS2ysaeySpDVrLC0lYFkedtesWaNGjRrpn//8pzK8g8Ydt23bNhUWFir1FClu/fr1OnbsmHr37l02r2HDhurYsaOWLVtWr3UHCrdb2rHD3G/b1tpaAACA/3m7MhB2q2b5l94DBgzQgAEDqnxs48aNcjgceuutt7Rw4UKFhYWpf//+Gj16tOLi4rRv3z5JUtOTro2bkpKivd5BZ33g8XiUl5fn8/NroqioSC6XS263W8XFNX/+tm0Oud0Rio31qFEj316jvrndkuSU211co/qKjy9cHIgrdQJf189XVmwXf6+jr3zdNsGyfr4qKSmR5FRJSWnA/z35KlSOM/n5+fJ4PPX+fvn5+RVu65vD4Tj+vzDw/wYD8TiTliaFhUVo3z6H9u4t1lln1e3rV4fb7ZbkVGFhoV/2UY/HI0c1Lxdredg9nZ9++klhYWFq3ry5ZsyYoe3bt+v555/Xxo0b9dZbb5X9EUZGRlZ4XlRUlHJzc31+3+LiYq3z0wjNLpdL8fHxOnLkqA4cqPnev3ZtnKQ4NWmSr4MHc+q8vrpw5IhLUsLxdaz5gTMnJ6fOa6pLtV0/X/lzu1i1jr6q6bYJtvWrqbw8l6Ro5eXl2XL9JPsfZ1wup6Rkbd261W8BVDLfsPqDy+VSx44dlZ2d49P/QisE2nGmefNE7dwZreXL89Wjx9E6f/0zMfuoS3v27PHbPnpy/juVgA67I0eO1K233qqGDRtKktq3b6/k5GT9+te/1o8//qjo6GhJpnXUe1+SCgsL5XK5fH5fp9OpND+N4eU9kS4uLlbJyTX/dWRmhkuSOnSIVHJycp3WVlfi4ry3sUpOrv4VL4qLi5WTk6P4+Hg5nc56qq72fF0/X1mxXfy9jr7yddsEy/r5Kiam5PhtjC3XT7L/cSYhwdy2adPGby2727ZtU+vWrWv1/7S6vC10CQnx8mOW90mgHme6dnVo505p+/Y4XXGFS9Vs9KwzcXFuSVKzZs2qHUJrY9OmTdVeNqDDrsPhKAu6Xu3bt5ck7du3r6z7QmZmplq2bFm2TGZmpjp06FCr942JifH5+TV9L0mKiIio8YG2oKD8EsHt2kUoUI/T3hEiIiKcPtXodDoD+p9QbdfPV/7cLlato69qum2Cbf1qKjzcexsW0H9LtREqxxl/BM8TuVwuv/0/lILrbzDQjjOdOkmffCJlZTmUk+NUSkrdv8fpeNcvKirKrx+QqsPyE9RO54EHHtDtt99eYd6PP/4oSUpLS1OHDh0UGxurJUuWlD1++PBhrV27Vj179vRrrVbYts1cUCIpSTrpMwEAAAghUVHlozJxgYmKAjrsXnXVVfr22281ffp07dixQ1999ZUefvhhXXXVVUpNTVVkZKSGDBmiCRMm6PPPP9f69et13333qUmTJho4cKDV5dc775BjJ43YBgAAQtA555hbP512FDQCuhvDJZdcosmTJ2vGjBmaMWOG4uLidPXVV2v06NFly4waNUput1uPPvqoCgoK1KtXL82cOdMv/UWstnWruWXIMQAAkJ4uhYVJmZlSVpb55hc+ht2XX35Z1113XaUhv2rrueeeqzTviiuu0BVXXHHK54SHh2vMmDEaM2ZMndYS6A4flg4eNFdN8Q4mDQAAQpfLZb7t3bzZdGXo29fqigKDT90Y3nrrLV166aW67bbb9NFHH6mwsLCu68IZeFt1mzY1OzcAAEDHjuaWrgzlfAq733zzjSZMmCCn06mHHnpIffr00WOPPabvv/++ruvDKXiHPqS/LgAA8EpPN9/67t0rZWdbXU1g8CnsRkZG6sorr9Srr76q//73vxoxYoTWrFmjm2++WT//+c/12muvKSsrq65rxQm8YZcuDAAAwKtBg/JsQOuuUevRGFJSUvSb3/xGI0aMUM+ePbV161ZNnDhR/fv31x//+EcdPer/q3jYXU6OmcLCpBOGFwYAAGBUhpPUKuwuXbpUjzzyiC688ELde++9cjqdmjhxopYvX64//elPWrBgge677766qhXHefvrNmsmhcCgEwAAoAa819XatUs6csTaWgKBT6MxTJo0SR999JH27t2rpk2b6tZbb9V1112nZs2alS1z5ZVXasOGDfrLX/5SZ8XCoAsDAAA4lbg4qXlzafduaeNGqUcPqyuylk9h980339Rll12mp556ShdeeOEpL9nWuXPnCmPiovY8Hk5OAwAAp5eebsLu+vWEXZ/C7tdff61GjRrpwIEDZUE3NzdXe/fuVQdv27mkyy67rG6qRJnsbDPGbliYdPbZVlcDAAACUYcO0hdfmK6PhYXmcsKhyqc+u2FhYbrttts0dOjQsnmrVq3SL3/5S911113Kz8+vswJRkbdVt0ULyem0tBQAABCgzjpLSkyUSkqkTZusrsZaPoXdF154QT/99JPuv//+snm9e/fWtGnTtHr1ak2ZMqXOCkRF9NcFAABn4nCUn6i2YYO1tVjNp7D7xRdfaNy4cbr88svL5kVGRmrAgAG6//77NX/+/DorEOVO7K9L2AUAAKeTnm5uN240Lbyhyqewe+zYMTVs2LDKx5KSkpTNJTvqxaFDZgiR8HDTjQEAAOBUWrQwF5koLJS2b7e6Guv4FHY7deqkuXPnVvnYvHnzlO79KIE6RX9dAABQXWFhUvv25v769dbWYiWfRmO48847NXz4cF133XUaOHCgkpKSdOjQIX3++edas2aNZsyYUdd1QtKOHeaWq6YBAIDqSE+Xvv9e+ukn0x3yFKPF2ppPYbdPnz6aPn26pkyZoilTpsjj8cjhcOicc87RtGnT1K9fv7quEyr/CqJVK2vrAAAAwaFNG9P9MSdHOnhQSk62uiL/8ynsSlL//v3Vv39/FRYWKicnR3FxcYqJianL2nCCnBwpN9d8ImN8XQAAUB2Rkeak9s2bzYlqoRh2feqz65Wbm6vs7GyVlJQoJydHe/bsKZtQt7xdGJo1MzsuAABAdXj77f70k7V1WMWnlt1t27bpoYce0qpVq065zLp163wuCpV5uzDQXxcAANREu3bS/Pmm4Sw/X3K5rK7Iv3wKu0899ZS2bdume+65R02aNFFYWK0aiFEN3pZd+usCAICaSEgwV1Q7eNB0Zzj3XKsr8i+fwu7y5cv1zDPP6KqrrqrrelCFY8fMDirRsgsAAGquXTuTJX76KfTCrk9NsrGxsWrUqFFd14JT8HZhSEkJva8eAAD+53A45HK55AjFcapsyttvd9MmqbTU2lr8zaewe+211+qvf/2rPB5PXdeDKjC+LgCEtthY/wYUl8uljh07ykULi22cfbYUFSXl5UmhNo6AT90YXC6XVqxYoYEDB6pz586Kjo6u8LjD4dCzzz5bJwWC8XUBINRFR5urYc2dW96trT653cXKzs5RQkK8IiLq/5KdaWnSpZfW+9uEtPBwKTVVWrvWDEHWooXVFfmPT2H3gw8+UFxcnEpLS6sckYGvPepOQYG0b5+5T9gFgNB28KC0d2/9v09xsXTgQLHy8/1zefqzzqr/94DpyrB2rem3O2CA1dX4j09h94svvqjrOnAKO3ea28REKS7O2loAAEDwSkszt/v2SYcPSw0bWluPv9RqzLDS0lKtX79eCxcu1NGjR5WTk1NHZcGL8XUBAEBdaNBAat7c3A+lC0z4fLngf/zjH3rxxReVmZkph8Ohv//973rppZfkdDr14osvKpLLfNUJxtcFAAB1pV07afduE3Z79LC6Gv/wqWX3k08+0bhx49S7d29NmjSpbFSGyy+/XAsXLtS0adPqtMhQVVxsdkiJsAsAAGrPOwTZli2S221tLf7iU9idMWOGbrzxRv3pT3/S5ZdfXjb/uuuu0z333KN//etfdVZgKNu1yww1ExcnxcdbXQ0AAAh2TZqYoeyKi8u7StqdT2F369atGjhwYJWPZWRkaP/+/bUqCsaJXRgY4AIAANSWw2G6MkhmCLJQ4FPYTUpK0ubNm6t8bPPmzUpKSqpVUTA4OQ0AANQ1b9j96ScpFK4P5lPYvfLKKzVlyhT9+9//VlFRkSQztu7q1as1bdo0/exnP6vTIkNRSYnpxiDRXxcAANSdtm3NRSays6WsLKurqX8+jcYwevRobdy4UaNHj1ZYmMnLQ4cOVV5ennr27Kl77723TosMRXv3mv40LpeUnGx1NQAAwC6iokxD2pYt0qZN9r+oh09hNzIyUq+//rq+/fZbLVq0SLm5uYqLi9N5552n/v37cwW1OnDiJYLZnAAAoC6lppqwu3mz1Lu31dXUL5/H2ZWkPn36qE+fPnVVC07gPTmN/roAAKCupaZKCxZI27aZIcgiapUIA5tPqzZ16tQzLnPPPff48tKQ6SxO2AUAAPUlJcUMQXb0qMkcbdtaXVH9qfOwGxsbq5SUFMJuLRw4IBUUSE6n1LSp1dUAAAC7cThM6+6qVaYrA2H3JOvXr680Ly8vTytWrNATTzyhP/7xj7UuLJR5W3VbtJDCfBovAwAA4PRODLunuHyCLdRZlIqJiVHfvn119913609/+lNdvWxI2rnT3J59trV1AAAA+0pNNbf790tHjlhbS32q83bDpk2bnvKCE6ge+usCAID6FhMjNWtm7m/ZYm0t9anOwq7H49GePXv02muvqXnz5nX1siHnyBEpJ8f0pWnRwupqAACAnXn76tq5ndKnPrsdOnQ45Vi6Ho+Hbgy14G3VbdzYDPoMAABQX9LSpG++MWHX47Hn2P4+hd277767yrAbGxuriy++WK1bt65tXSGL/roAAMBfWrSQIiOlvDxz9VZvtwY78Snsjhw5sq7rwHGEXQAA4C/h4VKbNtKGDaZ1l7B73J49e2q0fDM7brl6UFRkPlVJnJwGAAD8IzW1POz27Wt1NXXPp7A7YMCAU/bZrcq6det8eZuQs3u36S/TsKHUqJHV1QAAgFDgHYJs506psNB+5wz5FHb//Oc/6/HHH1enTp10zTXXqHHjxsrOztYXX3yh+fPn684772REBh8w5BgAAPC3xEQpIUHKzpa2bZPS062uqG75FHY//PBDDRgwQOPHj68w/8orr1RSUpK+++47LhfsA/rrAgAAK6SmSsuXm64Mdgu7Po2zu3jxYl111VVVPtavXz+tWLGiVkWFotLS8rBLyy4AAPCntDRza8fxdn0KuwkJCVq5cmWVj3377bdq3LhxbWoKSXv2mBPUIiOllBSrqwEAAKGkdWspLEw6dMh0Z7ATn7oxXH/99Zo+fbry8/M1YMAAJSYm6uDBg/rkk080e/ZsPfbYY3Vdp+1t2WI+d7RoYXY2AAAAf4mKMt0ot283rbs9e1pdUd3xKezeddddOnLkiGbNmqWZM2dKMldOc7lcuv/++3XjjTfWaZGhYPNmM7oFXRgAAIAVUlMJu2UcDoceeugh3XXXXVq5cqVyc3OVkJCgrl27KjY2tq5rDAlbtpiwy8lpAADACqmp0hdfSFu2mHOJ7PJNc61WIzY2VikpKWrUqJG6du0qt9tdV3WFlJ07pexshxwO040BAADA35o2lVwucw7R7t1WV1N3fGrZlaR//OMfevHFF3XgwAE5HA69//77eumll+R0OvXiiy8qMjKyLuu0tW+/NbdNmpgT1AAAAPzN4TCXDl67Vtq61T7fNvvUsvvJJ59o3Lhx6t27tyZOnKjS0lJJ0uWXX66FCxdq2rRpdVqk3XnDrl12KgAAEJzatDG3W7ZYW0dd8qlld8aMGbrxxhv1xBNPqKSkpGz+ddddp6ysLL333nsaPXp0XdVoe96wy8lpAADASm3bmtudO8uHRA12PrXsbt26VQMHDqzysYyMDO3fv79WRYWSI0ekVavMfVp2AQCAlRISpEaNzAlqO3ZYXU3d8CnsJiUlafMpLrGxefNmJSUl1aqoULJ0aZhKS6WkJI8aNrS6GgAAEMocjvLWXbt0ZfAp7F555ZWaMmWK/v3vf6uoqEiSGY5s9erVmjZtmn72s5/VaZF2tnix+RW0beuxuBIAAIDyfrtbt1pbR13xqc/u6NGjtXHjRo0ePVphxwdhGzp0qPLy8tSzZ0/de++9dVqknaWkmJDbrVupajkSHAAAQK15w+6+fVJenhQTY209teVT2I2MjNTrr7+ub7/9VosXL1ZOTo7i4uJ03nnnqX///nI4HHVdp20NH16iW2+V3n7bowMHrK4GAACEuthYqXFjaf9+07rbqZPVFdWOT2F3xIgR+s1vfqM+ffqoT58+dV1TyKGvLgAACCRt2piwu2VL8Iddn743X7ZsmcLDw+u6FgAAAAQA70lqdui361PY7dOnj95//30VFhbWdT0AAACwWKtWUliYlJ1tpmDmUzeGqKgozZ8/XwsWLFCLFi0qDTXmcDj01ltv1UmBAAAA8K/ISKlFCzPW7pYtUo8eVlfkO5/C7r59+9StW7eynz2eisNmnfwzAAAAgkubNibsbt0aImH3o48+Ut++fRUfH6+33367PmsCAACAxdq2lb76yoRdj8dccCIYVbvP7tixY7XjpOvGzZgxQwcPHqzzogAAAGCt5s1Nd4a8PDMyQ7Cqdtg9uWtCSUmJJk+erP3BvPYAAACoUni4OVFNCu5LB9fqkl30zQUAALAvOwxBxvVpAQAAUCXvpYO3b5dKSqytxVeEXQAAAFQpJUVq0EAqLpZ27bK6Gt/UOuw6gvXUPAAAAJyWw1Heuhus/XZrNM7u3XffrcjIyArzRowYIafTWWGew+HQZ599VvvqAAAAYKm2baXVq03YveQSq6upuWqH3UGDBtVnHQAAAAhA3pPUdu+WCgulqChr66mpaofd8ePH12cdAAAACECNGkmJidKhQ9K2bVJ6utUV1QwnqAEAAOC0grnfLmEXAAAApxXM4+0GVNidNm2ahg4dWmHeunXrNGTIEHXt2lUXX3yxZs6cWeHx0tJSTZkyRX379lVGRoaGDRum7du3+7NsAAAAW/O27B44IB05Ym0tNRUwYXfWrFmaMmVKhXnZ2dm67bbb1Lp1a82dO1cjR47U5MmTNXfu3LJlpk2bptmzZ+vpp5/WnDlz5HA4NHz4cBUVFfl7FQAAAGzJ5ZKaNjX3g6111/Kwu3//fv3ud7/T5MmT1cb7seG49957T5GRkXriiSeUmpqqwYMH69Zbb9Vrr70mSSoqKtIbb7yhkSNHqn///urQoYMmTZqk/fv3a8GCBVasDgAAgC15uzIEW79dy8PumjVr1KhRI/3zn/9URkZGhceWL1+uXr16KSKifNCI3r17a+vWrcrKytL69et17Ngx9e7du+zxhg0bqmPHjlq2bJnf1gEAAMDuvG2SW7dKHo+1tdREjS4qUR8GDBigAQMGVPnYvn371L59+wrzUlJSJEl79uzRvn37JElNve3qJyyzd+9en2vyeDzKy8vz+fk1UVRUJJfLJbfbreJiv7yl37ndkuSU211co3UsPr5wcYBvGF/Xz1dWbBd/r6OvfN02wbJ+viopKZHkVElJacD/PfmK40zd8vd2Caa/wVA+zjRtKoWHR+jwYYf27y9WUlL5Y263W5JThYWF8vghCXs8nmpfxdfysHs6BQUFla7YFnV8JOPCwkLl5+dLUpXL5Obm+vy+xcXFWrdunc/PrwmXy6X4+HgdOXJUBw4E6d5/BkeOuCQlHF/H/Bo/Pycnp85rqku1XT9f+XO7WLWOvqrptgm29aupvDyXpGjl5eXZcv0kjjP1xV/bJRj/BkP1ONO4cZL27InSjz8eU6dO5Q2DLpdTkkt79uwpy2f17eT8dyoBHXajo6MrnWhWWFgoSYqJiVF0dLQk0zrqve9dxuVy+fy+TqdTaWlpPj+/JrzrFxcXq+TkgP51+Cwuznsbq+Tk2Go/r7i4WDk5OYqPj690SepA4uv6+cqK7eLvdfSVr9smWNbPVzExJcdvY2y5fhLHmbrm7+0STH+DoX6cadcuTHv2SAcPNlRycoOy+XFxbklSs2bNqh1Ca2PTpk3VXjag01WTJk2UmZlZYZ7358aNGx9vMjfzWrZsWWGZDh06+Py+DodDMTExPj+/pu8lSREREQF9oK0Nb5friAinfFlFp9MZ0NumtuvnK39uF6vW0Vc13TbBtn41FR7uvQ0L6L+l2uA4Uz/8tV2C8W8wVI8zaWnSV19JO3aEKTw8TGHHz/7yrl9UVFStGhyrq7pdGKQAOEHtdHr16qUVK1Yc729mLFq0SG3atFFSUpI6dOig2NhYLVmypOzxw4cPa+3aterZs6cVJQMAANhWs2ZSVJRUUCAdP3Uq4AV02B08eLCOHj2qRx55RJs2bdK8efP01ltv6Y477pBk+moMGTJEEyZM0Oeff67169frvvvuU5MmTTRw4ECLqwcAALCXsDCpVStzP1jG2w3obgxJSUl6/fXX9cwzz2jQoEFKTk7W2LFjNWjQoLJlRo0aJbfbrUcffVQFBQXq1auXZs6c6Zf+IgAAAKGmTRtp40YTdvv0sbqaMwuosPvcc89VmtelSxfNmTPnlM8JDw/XmDFjNGbMmPosDQAAACq/uMT27WZItYiASpOVBXQ3BgAAAASW5GSpQQMTdHftsrqaMyPsAgAAoNocjopXUwt0hF0AAADUCGEXAAAAtuUNu7t3Sydd/yvgEHYBAABQIwkJUny8VFpqTlQLZIRdAAAA1Ji3dXfLFmvrOBPCLgAAAGrMOwRZoPfbJewCAACgxrwtu/v3S0eOWFvL6RB2AQAAUGMNGkgpKeb+Tz85rC3mNAi7AAAA8Im3dXfDBsIuAAAAbMYbdjduDNxIGbiVAQAAIKC1bm2uqHbggEM7dlhdTdUIuwAAAPBJVJTUvLm5//nn1tZyKoRdAAAA+MzblYGwCwAAANs5Mex6PNbWUhXCLgAAAHx29tmSy+XRvn1SYaHV1VRG2AUAAIDPIiKke+4p0eefS9HRVldTGWEXAAAAtdKqlUcDBlhdRdUIuwAAALAtwi4AAABsi7ALAAAA2yLsAgAAwLYIuwAAALAtwi4AAABsi7ALAAAA2yLsAgAAwLYIuwAAALAtwi4AAABsi7ALAAAA2yLsAgAAwLYIuwAAALAtwi4AAABsi7ALAAAA2yLsAgAAwLYIuwAAALAtwi4AAABsi7ALAAAA2yLsAgAAwLYIuwAAALAtwi4AAABsi7ALAAAA2yLsAgAAwLYIuwAAALAtwi4AAABsi7ALAAAA2yLsAgAAwLYIuwAAALAtwi4AAABsi7ALAAAA2yLsAgAAwLYIuwAAALAtwi4AAABsi7ALAAAA2yLsAgAAwLYIuwAAALAtwi4AAABsi7ALAAAA2yLsAgAAwLYIuwAAALAtwi4AAABsi7ALAAAA2yLsAgAAwLYIuwAAALAtwi4AAABsi7ALAAAA2yLsAgAAwLYIuwAAALAtwi4AAABsi7ALAAAA2yLsAgAAwLYIuwAAALAtwi4AAABsi7ALAAAA2yLsAgAAwLYIuwAAALAtwi4AAABsi7ALAAAA2yLsAgAAwLYIuwAAALCtoAi7u3fvVnp6eqXp/ffflyStW7dOQ4YMUdeuXXXxxRdr5syZFlcMAACAQBBhdQHVsWHDBkVFRemzzz6Tw+Eomx8XF6fs7Gzddtttuuyyy/Tkk09q5cqVevLJJxUfH6/BgwdbWDUAAACsFhRhd+PGjWrTpo1SUlIqPfbWW28pMjJSTzzxhCIiIpSamqrt27frtddeI+wCAACEuKDoxrBhwwalpaVV+djy5cvVq1cvRUSU5/bevXtr69atysrK8leJAAAACEBB07KbnJysm2++Wdu2bVOrVq101113qW/fvtq3b5/at29fYXlvC/CePXuUlJRU4/fzeDzKy8urk9rPpKioSC6XS263W8XFfnlLv3O7Jckpt7u4RutYfHzh4gDfML6un6+s2C7+Xkdf+bptgmX9fFVSUiLJqZKS0oD/e/IVx5m65e/tEkx/gxxnquZ2uyU5VVhYKI/HU+/v5/F4KnRtPZ2AD7tFRUXatm2bXC6Xxo4dq5iYGP3zn//U8OHD9eabb6qgoECRkZEVnhMVFSVJKiws9Ok9i4uLtW7dulrXXh0ul0vx8fE6cuSoDhyw4d4v6cgRl6SE4+uYX+Pn5+Tk1HlNdam26+crf24Xq9bRVzXdNsG2fjWVl+eSFK28vDxbrp/Ecaa++Gu7BOPfIMeZilwupySX9uzZo/x8/6zfyfnvVAI+7EZGRmrZsmWKiIgoW6lzzz1Xmzdv1syZMxUdHa2ioqIKz/GG3JiYGJ/e0+l0nrLbRF3z1h4XF6vk5ID/dfgkLs57G6vk5NhqP6+4uFg5OTmKj4+X0+msp+pqz9f185UV28Xf6+grX7dNsKyfr2JiSo7fxthy/SSOM3XN39slmP4GOc5ULS7OLUlq1qxZtUNobWzatKnaywZFuqoqtLZv317ffPONmjRposzMzAqPeX9u3LixT+/ncDh8Dsq+vJckRUREBPSBtja83akjIpzyZRWdTmdAb5varp+v/LldrFpHX9V02wTb+tVUeLj3Niyg/5Zqg+NM/fDXdgnGv0GOMxV51y8qKkoul6ve36+6XRikIDhBbf369erWrZuWL19eYf7q1auVlpamXr16acWKFcf7pBmLFi1SmzZtfOqvCwAAAPsI+LDbvn17tWvXTk8++aSWL1+uzZs3a/z48Vq5cqVGjBihwYMH6+jRo3rkkUe0adMmzZs3T2+99ZbuuOMOq0sHAACAxQK+G0NYWJhmzJihCRMmaPTo0Tp8+LA6duyoN998U+np6ZKk119/Xc8884wGDRqk5ORkjR07VoMGDbK4cgAAAFgt4MOuJCUmJurZZ5895eNdunTRnDlz/FgRAAAAgkHAd2MAAAAAfE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tgi7paWlmjJlivr27auMjAwNGzZM27dvt7osAAAAWMwWYXfatGmaPXu2nn76ac2ZM0cOh0PDhw9XUVGR1aUBAADAQkEfdouKivTGG29o5MiR6t+/vzp06KBJkyZp//79WrBggdXlAQAAwEJBH3bXr1+vY8eOqXfv3mXzGjZsqI4dO2rZsmUWVgYAAACrOTwej8fqImrjP//5j0aOHKlVq1YpOjq6bP69996rgoICvfLKKzV6ve+++04ej0dOp7OuS62Sx+NRWFiYjh71qLTU4Zf39DenU3K5pGPHpJKSmjzTo9LSUoWFhUkK3G3j+/r5yv/bxf/r6Cvftk3wrJ9vnE6PXC6Hjh3zqKQkcP+WaoPjTF3z73YJrr9BjjNVCQvzKDbWodLSUjkc9b/PFBcXy+FwqHv37mdcNqLeq6ln+fn5kqTIyMgK86OiopSbm1vj1/P+gvzxizrxfWJjA/cgW1caNKjpMxySwuuhkvpR8/XzlXXbxX/r6KvabZvAXz9fmeNLgwYcZyrjOFM1a7ZLcPwNcpypmjm+mA8Bfng3h6PaWS3ow663NbeoqKhCy25hYaFcLleNX69bt251VhsAAACsFfR9dps2bSpJyszMrDA/MzNTTZo0saIkAAAABIigD7sdOnRQbGyslixZUjbv8OHDWrt2rXr27GlhZQAAALBa0HdjiIyM1JAhQzRhwgQlJiaqefPmeuGFF9SkSRMNHDjQ6vIAAABgoaAPu5I0atQoud1uPfrooyooKFCvXr00c+bMSietAQAAILQE/dBjAAAAwKkEfZ9dAAAA4FQIuwAAALAtwi4AAABsi7ALAAAA2yLsAgAAwLYIuwAAALAtwi4AAABsi7DrR9OmTdPQoUNPu0x2drYeeOAB9erVS7169dIf//hH5eXl+alC61Rn23zwwQdKT0+vNG3fvt1PVfpHTk6OHnvsMfXr10/du3fXTTfdpOXLl59y+VDaZ2q6bUJln8nKytKYMWPUu3dvdevWTb///e+1adOmUy4fSvtMTbdNqOwzJ9q6dau6deumefPmnXKZUNpnvKqzXUJpf9m9e3eV6/r+++9XuXwg7TO2uIJaMJg1a5amTJmiXr16nXa5UaNGqbCwULNmzdLhw4f1yCOP6Mknn9Tzzz/vp0r9r7rbZsOGDTrvvPM0ceLECvMTExPrszy/u//++5WVlaWJEycqMTFR7777rm6//XbNmzdPqamplZYPpX2mptsmVPaZO++8U2FhYXrttdcUExOjyZMn69Zbb9WCBQvkcrkqLR9K+0xNt02o7DNexcXFevDBB88YQkJpn5Gqv11CaX/ZsGGDoqKi9Nlnn8nhcJTNj4uLq3L5gNpnPKhX+/bt89x+++2erl27en72s595hgwZcsplv/vuO0/79u09mzZtKpv39ddfe9LT0z379u3zR7l+VZNt4/F4PLfddpvn6aef9lN11ti2bZunffv2nhUrVpTNKy0t9QwcONDz5z//udLyobTP1HTbeDyhsc8cOnTIc99993k2btxYNm/dunWe9u3be1atWlVp+VDaZ2q6bTye0NhnTvTiiy96hg4d6mnfvr1n7ty5VS4TSvuMV3W2i8cTWvvL9OnTPddcc021lg20fYZuDPVszZo1atSokf75z38qIyPjtMsuX75cycnJFVqozjvvPDkcDq1YsaK+S/W7mmwbyXyqTEtL80Nl1klISNCrr76qc889t2yew+GQx+NRbm5upeVDaZ+p6baRQmefmThxotq1aydJOnjwoGbOnKkmTZpUue6hts/UZNtIobHPeC1btkxz5sw5Y0tbKO0zUvW3ixRa+0tN1jXQ9hm6MdSzAQMGaMCAAdVadv/+/WratGmFeZGRkYqPj9fevXvrozxL1WTbHDp0SAcPHtSyZcv09ttvKycnRxkZGXrwwQfVpk2beq7Ufxo2bKj+/ftXmDd//nzt2LFDF110UaXlQ2mfqem2CZV95kR//OMf9d577ykyMlLTp09XTExMpWVCaZ85UXW2TSjtM4cPH9bYsWP16KOPVtofThZK+0xNtkso7S+StHHjRiUnJ+vmm2/Wtm3b1KpVK911113q27dvpWUDbZ+hZTeA5OfnKzIystL8qKgoFRYWWlBR4Ni4caMkKTw8XM8//7wmTZqkvLw83XzzzTp48KDF1dWfFStW6OGHH9all15a5QeDUN5nzrRtQnGf+e1vf6u5c+fqmmuu0d133601a9ZUWiZU95nqbJtQ2meeeOIJde3aVVdfffUZlw2lfaYm2yWU9peioiJt27ZNR48e1ejRo/Xqq6+qc+fOGj58uBYtWlRp+UDbZ2jZDSDR0dEqKiqqNL+wsLDKVohQ0rt3by1dulSNGjUqm/fyyy/rkksu0bx58/T73//ewurqx2effaYHH3xQGRkZlU5+8ArVfaY62yYU9xnvV4xPPfWUVq5cqXfeeUfjx4+vsEyo7jPV2Tahss98+OGHWr58uT766KNqLR8q+0xNt0uo7C+SaZVdtmyZIiIiykLsueeeq82bN2vmzJm64IILKiwfaPsMLbsBpEmTJsrMzKwwr6ioSDk5OWrcuLFFVQWOEw8okhQTE6MWLVpo//79FlVUf9555x2NHDlS/fr102uvvabo6OgqlwvFfaa620YKjX0mKytLH3/8sUpKSsrmhYWFKTU1tdK+IYXWPlPTbSOFxj4zd+5cZWVl6eKLL1a3bt3UrVs3SdLjjz+uX/ziF5WWD5V9pqbbRQqN/cUrJiamUmtt+/btq1zXQNtnCLsBpFevXtq3b1+F8fmWLFkiSerevbtVZQWEd999V+eff74KCgrK5h09elTbtm2z3ckB7777rp566indcsst+vOf/1zlV0FeobbP1GTbhMo+k5mZqQceeEBLly4tm1dcXKy1a9dWORxbKO0zNd02obLPTJgwQZ988ok+/PDDskkyQ0W9+uqrlZYPlX2mptslVPYXSVq/fr26detWaVzz1atXV7mugbbPEHYtVFJSogMHDpT9oWRkZKh79+6677779MMPP2jx4sV6/PHH9ctf/tJWn56r4+Rtc8kll8jj8Wjs2LH66aef9OOPP2rkyJFKTEzUoEGDLK627mzdulXPPvusBg4cqDvuuENZWVk6cOCADhw4oCNHjoT0PlPTbRMq+0yHDh100UUX6cknn9Ty5cu1ceNGjRs3TocPH9att94a0vtMTbdNqOwzjRs3VqtWrSpMkpSUlKTmzZuH7D5T0+0SKvuLZFpw27VrV/a3tHnzZo0fP14rV67UiBEjAn+f8ftgZyFs3LhxFcaS3blzZ6Ux/A4ePOgZOXKkp2vXrp7zzz/f8/jjj3sKCgqsKNevqrNt1q5d6xk2bJinR48enu7du3tGjhzp2bNnjxXl1pvp06d72rdvX+U0bty4kN5nfNk2obDPeDwez+HDhz2PP/64p0+fPp4uXbp4hg0bVja2bCjvMx5PzbdNqOwzJztxO4T6PnOiM22XUNpfsrKyPH/4wx88ffr08XTu3Nnz61//2rNs2TKPxxP4+4zD4/F4/B+xAQAAgPpHNwYAAADYFmEXAAAAtkXYBQAAgG0RdgEAAGBbhF0AAADYFmEXAAAAtkXYBQAbY3RJAKGOsAsAAWLo0KFKT0+vMHXo0EE9evTQDTfcoH/96181er1NmzbppptuqjAvPT1dL730Ul2WDQABLcLqAgAA5Tp27KjHH3+87OeSkhLt27dPs2bN0v3336+4uDj169evWq81f/58ff/99xXmzZkzR02aNKnTmgEgkBF2ASCAxMbGqmvXrpXm9+/fXxdccIHmzp1b7bBblapeGwDsjG4MABAEIiMj5XQ6y34uKCjQiy++qMsvv1znnnuuunfvrttuu03r1q2TJL300kuaOnWqpIpdF068v2TJEqWnp2vRokUaNmyYMjIydOGFF+r555+X2+0ue6+jR4/qscce0wUXXKBu3brpvvvu06xZs5Senu6v1QcAn9GyCwABxOPxVAia3m4ML7/8so4dO6Zrr71WkjR27FgtW7ZMDzzwgFq2bKlt27Zp8uTJuu+++zR//nzdcMMN2rdvn/7+97+fsevCgw8+qJtvvlnDhw/Xl19+qTfeeEOtWrXSjTfeKEm6++67tXbtWt13331q1qyZ3n33Xb344ov1uyEAoI4QdgEggCxbtkydOnWqMM/hcKh9+/aaPHmyBgwYoKKiIh07dkx//OMfdeWVV0qSzjvvPB07dkzPPfecDhw4oCZNmpQF3DN1Xbjhhht09913S5IuuOACffbZZ/ryyy914403atGiRVq8eLFeeuklXX755ZKkfv366eqrr9amTZvqeO0BoO4RdgEggHTq1ElPPvmkJGn//v2aPHmyiouLNWnSJKWmpkoyXRpmzpwpScrMzNT27du1ZcsW/fe//5UkFRcX1+g9u3XrVuHnJk2aKC8vT5K0ePFiOZ1OXXbZZWWPh4WF6ec//zmjOgAICoRdAAggDRo0UOfOnSVJnTt3Vrdu3XTttddq2LBh+uCDD5SYmChJ+vrrr/Xss89qy5YtatCggdLT09WgQQNJNR9bNzo6usLPYWFhZa+RnZ2t+Ph4hYVVPMXjrLPO8mn9AMDfOEENAAJYUlKSHnvsMe3bt0/PPPOMJGnHjh26++671aFDBy1YsEDfffed/va3v+mSSy6p8/dv3LixsrOzVVpaWmF+VlZWnb8XANQHwi4ABLjLL79cffv21ccff6wlS5Zo9erVKiws1B133KGWLVuWLff1119LKm/ZPbk11hfnnXee3G63vvjiiwrzP/vss1q/NgD4A2EXAILAww8/LKfTqaefflqdOnVSRESEXnjhBX377bf673//q5EjR+rLL7+UpLL+tg0bNpQkffzxx9q5c6dP79urVy/16dNHjzzyiGbPnq2FCxdq1KhRWr9+vRwOR52sGwDUJ8IuAASBtm3baujQodq4caP++9//6sUXX9T+/ft155136rHHHpMkvf3223I4HFq+fLkk0yLcuXNnPfTQQ2UntPli0qRJGjBggF588UXde++9ioyM1E033aSYmJg6WTcAqE8OT03PZAAAhIzdu3dr5cqVuvTSSyucyDZq1Cjt3LlTH3zwgYXVAcCZMRoDAOCUwsLC9NBDD+nSSy/V9ddfr/DwcC1cuFD/+c9/NH78eKvLA4AzomUXAHBaixcv1ssvv6x169bJ7XYrNTVVt912m6666iqrSwOAMyLsAgAAwLY4QQ0AAAC2RdgFAACAbRF2AQAAYFuEXQAAANgWYRcAAAC2RdgFAACAbRF2AQAAYFuEXQAAANgWYRcAAAC29f9krfipeocGj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data:image/png;base64,iVBORw0KGgoAAAANSUhEUgAAArsAAAImCAYAAABTm0IfAAAAOXRFWHRTb2Z0d2FyZQBNYXRwbG90bGliIHZlcnNpb24zLjkuMiwgaHR0cHM6Ly9tYXRwbG90bGliLm9yZy8hTgPZAAAACXBIWXMAAA9hAAAPYQGoP6dpAABkfklEQVR4nO3deXwU9f3H8fcm2SQbEshhwilXAkEQwqkoAoqirfUooq0HtIql4gHiAVi1Hj8PtCIURMADxWotaEFbrdSiVlHLraDcct8EQhKOnJvs748vmxASINkkO7uzr+fjMY/dzM7ufmYymbz3u9/5jsPj8XgEAAAA2FCY1QUAAAAA9YWwCwAAANsi7AIAAMC2CLsAAACwLcIuAAAAbIuwCwAAANsi7AIAAMC2CLsAAACwLcIuABwXCNfYCYQaAhXbBoAvCLsAgsLQoUOVnp5eNnXo0EHdunXTddddp7ffflslJSUVlh8wYIAeeuihar/+559/rnHjxp1xuYceekgDBgzw+X1OpaioSOPHj9dHH310yvcKBBMmTND555+vrl276sMPP6z0+K5duyr8nrzTueeeq4suukijRo3S9u3ba/y+77//vp5//vmyn+fNm6f09HTt2rWrNqsDIAREWF0AAFRXx44d9fjjj0uSSkpKlJubq6+++krPPvusVqxYoUmTJsnhcEiSpk6dqtjY2Gq/9qxZs6q13F133aXf/OY3Na79TDIzMzVr1iyNHz++3t/LVxs3btRrr72mX/3qV7r22mvVtm3bUy5755136uKLLy77OT8/X2vWrNGMGTO0evVq/fvf/1ZkZGS133v69Ok677zzyn6++OKLNWfOHKWkpPi0LgBCB2EXQNCIjY1V165dK8wbMGCA2rRpo/Hjx2vAgAG65pprJJlgXB9atmxZL69r9XtVR05OjiTpF7/4hXr27HnaZVu2bFnpd3XBBRcoNjZWjz/+uBYtWqT+/fv7XEtiYqISExN9fj6A0EE3BgBBb+jQoUpJSdHs2bPL5p3cveCTTz7RNddcoy5duqh379568MEHlZmZWfb8pUuXaunSpUpPT9eSJUu0ZMkSpaena/bs2brkkkt04YUX6ptvvqmya0FxcbGefvpp9erVS7169dK4ceN06NChssereo736/558+Zp165duvTSSyVJf/jDH8qWPfl5JSUl+utf/6qrr75aXbp00cUXX6wJEyaosLCwwnvdeuutmjt3rq644gqde+65uuaaa/TVV1+dcTt+8sknuu6669StWzf16dNHjz32mHJzcyVJL730koYOHSpJ+u1vf+tz94q4uLhK89avX6977rlHvXv3VqdOndS3b189/fTTKigokGR+l7t379YHH3xQ1nXh5G4M1V3v77//Xrfccou6du2qiy++WG+99ZZuvfXWau8rAIIPYRdA0AsPD9cFF1ygH374QW63u9LjK1as0IMPPqjLL79cr732mv7whz9o8eLFeuCBByRJjz/+uDp27KiOHTtqzpw56tSpU9lzJ02apHHjxmncuHGVWiq95s+fr9WrV+u5557T2LFj9eWXX+quu+6qdv0pKSmaOnWqJPP1v/f+yR577DE9++yzGjBggKZPn65bbrlF77zzju66664KJ2+tXr1aM2fO1KhRo/Tyyy8rIiJCo0aNKguuVZk2bZruu+8+ZWRkaMqUKbr77rv16aefaujQoSooKNANN9ygxx57rKyOU9XoVVpaKrfbXTYdPXpUixYt0qRJk9S8efOyluHMzEzdcsstys/P13PPPafXXntNP//5z/X222+XdS2ZOnWqkpOT1b9//9N2XTjTem/evFm33nqrJGnixIkaOXKkXn31Va1YsaLsNc60rwAIPnRjAGALZ511loqLi5WTk6OzzjqrwmMrVqxQVFSUhg8frqioKElSfHy8fvzxR3k8HqWlpZX17z050N5444362c9+dtr3btiwoV5//fWy10hISNDdd9+tb775RhdddNEZa4+MjNQ555wjyXz9X1UXjE2bNunvf/+7Ro8erTvvvFOS1KdPH6WkpGjs2LFauHBhWbeAI0eOaN68eWXdIGJiYjRkyBAtXrxYV1xxRaXXzs3N1fTp03XDDTeU9YmWpPbt2+uWW27RvHnzdPPNNystLU2SlJaWdsZuIo888ogeeeSRCvNiYmLUp08fjRs3Tg0aNJBk+gGfc845mjx5ctn2u/DCC7Vo0SItW7ZMI0aMUMeOHRUZGanExMRTfuCoznq/8sorio2N1euvvy6XyyVJatu2rW688cay1zjTvuLtEw4geNCyC8BWqgojvXr1UkFBga6++mpNmjRJK1as0EUXXaR77rnnjOElPT39jO/Zv3//CifDDRgwQE6nU//73/9qvgKnsHTpUknS1VdfXWH+L37xC4WHh2vJkiVl8xITEyv0923SpIkkc5JYVVauXKmioqJKr92zZ081b968wmtX1z333KO///3veu+99/Tggw8qMjJSV155pf785z/r7LPPLlvuoosu0jvvvKOoqCht3bpV//3vfzVjxgwdOnRIRUVFNXrPM6334sWL1b9//7KgK0ndunVT8+bNy36uzb4CIDDRsgvAFvbv36/o6GjFx8dXeqxbt2569dVXNWvWLM2cOVMzZsxQcnKyhg8frt/+9renfd2kpKQzvvfJLclhYWGKj4/X4cOHa7QOp+P9Kj45ObnC/IiICCUkJOjIkSNl804Mc1L5B4DS0tLTvvbJ6+Gdd+JrV1fz5s3VuXNnSVJGRoaSk5M1btw4hYeH6//+7//KlistLdXEiRP117/+VXl5eWratKm6dOlS1qpaE2da70OHDlX5+zxxm9ZmXwEQmGjZBRD0SkpKtHTpUnXv3l3h4eFVLtO3b1/NnDlTy5Yt04wZM9SuXTs9++yzWrVqVa3f/+RQW1JSouzs7LJg5XA4Ko0DnJeXV6P3aNSokSTpwIEDFeYXFxcrOztbCQkJNS270msfPHiw0mMHDhyo1Wt7/fKXv9Qll1yiOXPm6Ouvvy6b7w2WjzzyiJYvX64vv/xSU6ZMqZeRFpo0aaKsrKxK80+eV5/7CgD/I+wCCHqzZ89WZmambrrppioff/7553X99dfL4/HI5XLpkksuKbuAxN69eyWZ1lhf/e9//6twYtynn34qt9ut888/X5LUoEEDZWdnVxg14bvvvqvwGqcK6V7eMWZPvOiEJP3rX/9SSUmJevTo4XP9GRkZioyMrPTay5cv1549e9S9e3efX/tEjz76qKKiovT000+XdVFYsWKF0tLSdP3115eN1LB//35t3LixQkt0bX4/Xr169dLChQsr/B7WrVtX4cIU1dlXAAQXujEACBpHjx7VypUrJZmvprOzs/XNN99ozpw5uuaaa3T55ZdX+bwLLrhAb775ph566CFdc801Ki4u1uuvv674+Hj17t1bkjnJ7Pvvv9eiRYtqPEbvwYMHNXLkSA0dOlTbtm3TxIkT1adPH11wwQWSpEsuuURvv/22Hn74Yd1www366aef9MYbb1QIuN6gt2jRIqWmpiojI6PCe6SlpWnQoEGaOnWqCgoKdP7552vdunWaOnWqzj//fPXt27dGNZ8oPj5ev//97zV16lQ5nU5deuml2rVrlyZPnqy0tDRdd911Pr/2iVq0aKHbb79d06ZN06xZs/T73/9eXbp00bRp0/Tqq6+qa9eu2r59u1555RUVFRVV6GPcsGFDrV27VkuXLlWXLl18ev8RI0bok08+0e9+9zsNGzZMhw8f1uTJk+VwOMq6PFRnXwEQXAi7AILG2rVr9etf/1qSaelLSkpSmzZt9Nxzz1U6uepE/fr104QJE/TGG2+UnWjUo0cP/eUvfynr43vLLbdo9erVGj58uMaPH1+jK3P96le/UkFBge6++25FRkbq6quv1pgxY8oClHcEgrffflv/+c9/1KlTJ02dOrXCKACxsbG67bbbNGfOHH355Zf69ttvK73PM888o1atWmnu3LmaOXOmUlJSNHToUN199921bvkcOXKkzjrrLL3zzjt6//33FR8fr5/97GcaPXp0pb6wtXHHHXfoww8/1PTp03XttdfqjjvuUHZ2tv7yl7/o5ZdfVtOmTXXttdfK4XDolVdeUW5urho1aqRhw4bp2Wef1e23364333zTp/du1aqVZs6cqT/96U8aNWqUkpKSdMcdd2j69Ollo0NUZ18BEFwcnhMHZwQAwKYWLVokp9NZ4epvubm56tOnj8aOHRtQl2YGUHdo2QUAhIQ1a9ZoypQpuv/++9WpUydlZ2frjTfeUFxcnK666iqrywNQTwi7AICQMGzYMBUVFelvf/ub9u7dq5iYGJ133nl6/vnn62X0BwCBgW4MAAAAsC2GHgMAAIBtEXYBAABgW4RdAAAA2BYnqJ3k+++/l8fjkdPptLoUAAAAVKG4uFgOh0PdunU747K07J7E4/HIn+fseTweFRUV+fU9gwXbpmpsl1Nj21SN7XJqbJuqsV1OjW1TNX9vl5rkNVp2T+Jt0e3cubNf3i8vL0/r1q1TWlqaYmJi/PKewYJtUzW2y6mxbarGdjk1tk3V2C6nxrapmr+3y48//ljtZS1v2c3JydFjjz2mfv36qXv37rrpppu0fPnyssf/8Ic/KD09vcLUr1+/ssdLS0s1ZcoU9e3bVxkZGRo2bJi2b99uxaoAAAAgwFjesnv//fcrKytLEydOVGJiot59913dfvvtmjdvnlJTU7VhwwaNGDFCQ4YMKXtOeHh42f1p06Zp9uzZGj9+vBo3bqwXXnhBw4cP18cff6zIyEgrVgkAAAABwtKW3e3bt+vbb7/V448/rp49e6pt27Z65JFH1LhxY3388ccqKSnRpk2b1LlzZyUnJ5dN3ivdFBUV6Y033tDIkSPVv39/dejQQZMmTdL+/fu1YMECK1cNAAAAAcDSsJuQkKBXX31V5557btk8h8Mhj8ej3Nxcbdu2TYWFhUpNTa3y+evXr9exY8fUu3fvsnkNGzZUx44dtWzZsnqvHwAAAIHN0m4MDRs2VP/+/SvMmz9/vnbs2KGLLrpIGzdulMPh0FtvvaWFCxcqLCxM/fv31+jRoxUXF6d9+/ZJkpo2bVrhNVJSUrR3716/rQcAAAACk+V9dk+0YsUKPfzww7r00ks1YMAATZkyRWFhYWrevLlmzJih7du36/nnn9fGjRv11ltvKT8/X5Iq9c2NiopSbm6uz3V4PB7l5eXVal2qy7sO3luUY9tUje1yamybqrFdTo1tUzW2y6mxbarm7+3i8XjkcDiqtazDEyADxX322Wd68MEHlZGRoVdeeUXR0dHyeDw6cuSIGjZsWLbcypUr9etf/1rvvfee9u3bp1GjRmnVqlWKjo4uW+bee+9VUVGRpk+fXuM6fvzxRxUVFdXJOgEAAKB+REZGVmuo2IBo2X3nnXf0zDPPaODAgZowYUJZS63D4agQdCWpffv2kqR9+/aVdV/IzMxUy5Yty5bJzMxUhw4dfK7H6XQqLS3N5+fXRH5+vrZt26bWrVvL5XL55T2DBdumamyXU2PbVI3tcmpsm6qxXU6NbVM1f2+XTZs2VXtZy8Puu+++q6eeekpDhw7Vww8/rLCw8nPmHnjgAeXk5GjmzJll87yDCKelpenss89WbGyslixZUhZ2Dx8+rLVr11YYqqymHA6H3weKdrlcDE59CmybqrFdTo1tUzW2y6mxbarGdjk1tk3V/LVdqtuFQbI47G7dulXPPvusBg4cqDvuuENZWVllj0VHR+uqq67SnXfeqenTp+sXv/iFtm7dqv/7v//TVVddVTZCw5AhQzRhwgQlJiaqefPmeuGFF9SkSRMNHDjQqtUCAABAgLA07H766acqLi7WggULKo2LO2jQID333HOaPHmyZsyYoRkzZiguLk5XX321Ro8eXbbcqFGj5Ha79eijj6qgoEC9evXSzJkzuaAEAAAArA27I0aM0IgRI067zBVXXKErrrjilI+Hh4drzJgxGjNmTF2XBwAAgCBn6UUlAAAAgPpE2AUAAIBtEXYBAABgW4RdAAAA2BZhFwAAALZF2AUAAIBtEXYBAABgW4RdAAgBTqezRpfXBAC7sPSiEgCA+udwONSx47mKiLB3+0ZpqRRm71UE4APCLgCEgIiIML33nlvZ2fY87J91ljR4sNVVAAhE9jzqAQAqOXDAowMHrK4CAPyLL3wAAABgW4RdAAAA2BZhFwAAALZF2AUAAIBtEXYBAABgW4RdAAAA2BZhFwAAALZF2AUAAIBtEXYBAABgW4RdAAAA2BZhFwAAALZF2AUAAIBtEXYBAABgW4RdAAAA2BZhFwAAALZF2AUAAIBtEXYBAABgW4RdAAAA2BZhFwAAALZF2AUAAIBtEXYBAABgW4RdAAAA2BZhFwAAALZF2AUAAIBtEXYBAABgW4RdAAAA2BZhFwAAALZF2AUAAIBtEXYBAABgW4RdAAAA2BZhFwAAALZF2AUAAIBtEXYBAABgW4RdAAAA2BZhFwAAALZF2AUAAIBtEXYBAABgW4RdAAAA2BZhFwAAALZF2AUAAIBtEXYBAABgW4RdAAAA2BZhF4BtOBwOuVwuORwOq0sBAASICKsLABAcSkulsAD/eOxyudSxY0efnhsM6wcAqDnCLoBqCQuT5s6VDh60upJTc7uLlZ2do4SEeEVEOKv9vLPOkgYPrsfCAACWIewCqLaDB6W9e62u4tSKi6UDB4qVny85q591AQA2xpd2AAAAsC3CLgAAAGyLsAsAAADbIuwCAADAtgi7AAAAsC3CLgAgZHEhEsD+GHoMABD0YmN9uzBIbS5E4m9c+ATwDWEXABD0oqN9u/CJrxci8TcufAL4jrALALCNml74hAuRAPZH2AUQkPLyTHDJypIOHZKOHDHTsWNSUZGZSkokh8NMERFSVFSEwsKSlJAQrvh4qVEjKSlJSkmRGjY0ywEAQgthF4DlSkqkPXuk7dul3bvN/cOHfXklh6Qo7d9f+ZHISKlZM6l5c6lFC6lVK8nlqmXhAICAR9gF4Hcej2mt/eknadMmE3Ld7srLeVtmk5JMy2xcnNSggRQVZcJreLhZrrTUPP/oUbcyMw8rLKyRjh4NV26udOCAaR0uKpK2bTOTZFp5mzaV2raV+vQxNdHyCwD2Q9gF4DcHDkhr1pjp5JOIYmJMa2uLFqYFtmlTE2prorjYo9jYAiUnx8npDC+bX1Ji3m/3bmnXLmnnTvPznj1m+uYb6a9/la67zkwXXVQepAEAwY2wC6BeZWdLq1ebgHti94KwMBNu09LMlJxcfy2r4eFS48Zm6t7dzDt8WNq6tbx1edcuacoUMyUnS9dfL91+u1meFl8ACF6EXQB1rqRE2rBBWrasvNuAZAJuaqrUqZPUoUPNW27rUsOGUkaGmZKSpNatzbBV//ynaYGePt1MXbqY0HvLLWY5AEBwIewCqDOHD0vffSetWCEdPWrmORxSmzYm4J5zTmCeFBYZKV19tZmKi6UvvpBmzZI++ED64Qfp3nulMWOkX/5SuvNOqX9/WnsBIFgQdgHUisdjugMsXy6tX29+lsyJZN27Sz16mBPNgoXTKV1xhZkOHZLefVd64w3p+++l994zU+fO0siRprU3JsbqigEAp0PYBeCTggJp5UoTcrOyyue3aiX17GlacYP9JK/EROmee8z0/ffSq69Kf/mL9OOP0u9/L40bJ/3ud9Jdd5luEADsz+FwyOVyycHXO0GDsAugRvbuNX1xV682X/lLphtARoYJuSkp1tZXX7p1M314n31WevNNaepU06L9wgvSiy+aURzuu0+64AK6OAC+KC01/foDncvlUseOHX16brCso90QdgGcUUGB9P770vPPm4DnlZIi9eplvta38mQzf0pIkO6/3/Tj/eQTM3rDZ59Jf/+7mc47zzw+eLC5qhuA6gkLMyeJnjwsYaBxu4uVnZ2jhIR4RURU/xrTZ51ljgvwPw7FAE5pyxbplVekmTPLuyqEhUkdO5qQe/bZoduKGR5eflLbjz9Kf/6zGat36VLpxhvNthk1ynRziI+3ulogOBw8aL49CmTFxdKBA8XKzzd9/BH4aEwHUEFJifTxx9KVV5rxb//0JxN0zz5buvZa81X94MFSy5ahG3RP1rmz+UCwY4f0xBNmnN6dO80IDmefbVqBN2+2ukoACE2Wh92cnBw99thj6tevn7p3766bbrpJy5cvL3t83bp1GjJkiLp27aqLL75YM2fOrPD80tJSTZkyRX379lVGRoaGDRum7du3+3s1gKC3a5f09NNmHNyrr5bmzzcjK1xxhfSPf5hW3p//XIqNtbrSwJWSIj3+uAm9M2ea4daOHjVdHdq1M/16v/66fMQKAED9s7wbw/3336+srCxNnDhRiYmJevfdd3X77bdr3rx5SkxM1G233abLLrtMTz75pFauXKknn3xS8fHxGny848u0adM0e/ZsjR8/Xo0bN9YLL7yg4cOH6+OPP1ZkZKTFa4eaKi6WNm6Utm+XNm2K0Jo1TRUX55TbbQKCy2WGeoqPN1fDatLEjOHaogWd/n1RXCz961/S66+bcFtaauYnJEjDhkkjRpjWXdRMdLTZfrfdZvrzTpwo/fvfZtzeDz4ww7Hdf790ww18DQoA9c3SsLt9+3Z9++23+tvf/qbux6/h+cgjj2jhwoX6+OOPFR0drcjISD3xxBOKiIhQamqqtm/frtdee02DBw9WUVGR3njjDY0ZM0b9+/eXJE2aNEl9+/bVggUL9Itf/MLK1UM1lJRI33xjrlq1eLG5IEFBgffRSEnNqvU6LpdpOUtPN1OHDmaM1/btg3/4q7rm8Zghw/72N+ntt6V9+8of69/f9DEdPDgwL/4QbBwOaeBAM61dK02ebIYuW7HCjNE7dqwZ1uz3vzfDnAEA6p6lYTchIUGvvvqqzj333LJ5DodDHo9Hubm5Wr16tXr16qWIE05p7t27t1555RVlZWVp9+7dOnbsmHr37l32eMOGDdWxY0ctW7YsaMKu0+kMufH61q+XXnrJnL2emVnxsYYNpbZtpebN3YqMzFazZvFq2NA0f+Xnm+nQIRPS9u41l6PNzzdXuvrhh4qvFRtrhozq2bN8SksLzVbg9eul2bPNtGFD+fzGjaVbbzUtke3bW1ae7XXsaE72e/ppczt1qrR7t/SHP0hPPWV+B/fey+8AAOqapWG3YcOGZS2yXvPnz9eOHTt00UUXadKkSWp/0pE/5fggnnv27NG+401STZs2rbTM3kA/nfM4h8Ohjh3PVUSEvdOXd2zBRYuk554zLbleCQnmxKcBA6TzzzcttA6HlJdXpHXrduiccxooJubU3/W63WY4rA0bTBeIDRukNWvMRQCOHjV9JL/+unz5hg1Nq2/PnmZEgV69zAUB7PZ5o7TUtCB+8on56nzVqvLHoqOlq64yrYu/+AVfpftTcrL06KPm5LXZs6VJk8zvZto0M47vVVdJo0dLl1xiv30SAKxgeZ/dE61YsUIPP/ywLr30Ug0YMEDjx4+v1O826vhgnoWFhcrPz5ekKpfJzc31uQ6Px6O8vDyfn18TRUVFcrlc+tvfCnXokD0Db3KyQ/36Rei++9yaPdvscg6HR1ddVaLbb3fr4otLK4St47/Wst+v9/Z0mjc304AB5fNKSqQNGxz67rswrVwZpu++C9OqVWE6fNihL7+UvvyyfNmkJI+6dStVjx5m6t69RCd9hgoYp9suhw5Jn38erk8/DdeCBeE6eLA8LUVEeHTZZaW6/nq3rrqqRHFxZn5xcfnFIU7Fe8Ugt7v4jMtaqfh4ccU1LNLtliSn8vPz5fHj2WM33CBdf7301VdhmjrVqfnzw/XRR9JHH0mpqaW69Va3hgxx1/pCHd7jjNvtDujfX214f4c13Ud93Wckc4zJzpaOHHHo2DHp6FGHjh41t/n55u+qpEQqLnYcvzUfYCIivJNH4eHmw2ZMjNSggUcNGkixseW3CQnmcX/vozU5/taFYDnGSMF3nPEXf+8zHo+n2t+KB0zY/eyzz/Tggw8qIyNDEydOlCRFR0erqKiownKFhYWSpJiYGEVHR0syB3Lvfe8yrlp0OCwuLta6det8fn5NuFwuxcfHa/Pmw9qxI8D/wn3g8Uj798dp+PA4HT4cIYfDo6uvztJvfrNPrVub3+WmTad/jW3btvn8/g6HORmoRw/p9tu9rcAurVkTo3XrGmjt2hj99JNLWVlh+uyzcH32WXkH35SUIrVrl6+0tHy1a5entLR8tW5dEDAXCtiyZZu2b4/WDz800I8/NtAPP8Rq69ZoeTzlf/wNGpTo/PMPq0+fXPXvn6P4+BJJZuSFmvBeMSg7O0cHDgT+fpqTk1Oj5V0up6Rkbd261W8H6hM1bmy6Mtx+e5Rmz07R/PlJ2rw5XH/8Y6SeeMKpiy/O0aBBB3TeeUd86oLjPc4cOXI0KH5/vjhyxCUp4fg61vx3eLp9xu2WsrKcys52Kjc3Qjk5ZjpyJLzC31vNVe+5DRqUKDm5RCtXSg0bHlaLFkfUvn2eGjcurvfW/9ocf2si2I4xUvAdZ/zFX/uMVLmx81QC4t/2O++8o2eeeUYDBw7UhAkTyopv0qSJMk/q0On9uXHjxnKbj0nKzMxUy5YtKyzToUMHn+txOp1K89Mp6N4wHxcXq+TkgPh11JnCQumTT8K1bp3579yjR6n+/Ocide8eI6ntGZ+fn5+vbdu2qXXr1rX68HKyzp2la645sc4CrV4dphUryqf16x3KzIxUZmakvv22UdmyTqdHaWkepaaWqm1bz/GpVKmpHjVr5lF9DABSWirt2uXQxo0ObdwYpnXrSvXjj0XauDFWubmVk88555TqiitKdMUVJerdu1SRkVGSUo5PvvF+ek5IiFcgH6OLi4uVk5Oj+Ph4OWvQNyMhwdy2adPG0haXc84xw7sdPVqouXPD9eabEVq2LFyff56gzz9PUIsWpfrVr0p0441udepU/TrtfJzx8n5TYdax+uPjnbzPuN3S/v0O7d3r0L59ZjpwQKcMtU6nRw0bmlbY2Njy25gYj5zOE1txTUuuJLndDrndKpuKi6W8vPLW4WPHpGPHHDp8WCoocOjYsXAdOxau11+XpMbHJykhwaPOnUvVuXOpunQxt+ecUzfHofo6/p5KsBxjpOA/ztQXf+8zm87UUnYCy4967777rp566ikNHTpUDz/8sMJOaLbo1auXZs+erZKSEoUfP6V+0aJFatOmjZKSkhQXF6fY2FgtWbKkLOwePnxYa9eu1ZAhQ3yuyeFwKCYmpnYrVoP3kqSIiIga/dEEusxM6b33zMUIwsKkCROkUaPCFB4efeYnn8TlctXr7yMmRurb10xeR4+aEQt+/NFMP/xgbg8fdmjdOkdZgD9ZYqIZDs07paTo+D++ilN4uPkHV1RU3o2gqMh0Q8jMrDjt3asqDv5mO7pcps/xBReYqXdvqXHjMJkhtOt+f4qIcAZF/16n01mjvydva70/DtDVERMj3XmnmX74QXrtNTNyxq5dYZo4MUwTJzqVkSENGSLddJPpwnM6dj3OnMj7O6zpPlpYKO3aFaW1a6O0a1e4du0yXQ9O1qCBaYE/66zyKSlJiotzHG9drZ8m1rw8c1woLTUXKPnpJ2n1amndOik726GFC8O1cGH5N1JOp/nQ1L27mXr0kDIyTP2+qO/j78mC5RgjBf9xpr74a5+pyYn9lobdrVu36tlnn9XAgQN1xx13KMt7PVKZLgyDBw/W66+/rkceeUS/+93v9MMPP+itt97Sk08+Kck0Xw8ZMkQTJkxQYmKimjdvrhdeeEFNmjTRwIEDrVqtkLdrl7lsakGBORlsxAhz1a1gEhsrXXSRmbw8HnOxgA0bTNeLE6fNm8vD6qFDZpipuuR0mlEkOnQoH1rt3HOlLl04uczuunQxI5e88IIZE/mdd8ztqlVmGjvWfNAZNMhMqalWVxzY8vLM3/H27eZ2794IeTxJFZaJiZGaNZOaNjW3zZqZlmMrThj0fkBu2lS6447y+YWF5jjj3Q9WrjS32dnlI9PMmmWWDQsrH47RG4C7djXHZyAUWBp2P/30UxUXF2vBggVasGBBhccGDRqk5557Tq+//rqeeeYZDRo0SMnJyRo7dqwGDRpUttyoUaPkdrv16KOPqqCgQL169dLMmTO5oIRFtm4147cWF5tWiF//2gwj5gvvCQuBMiybwyG1amWmyy+v+FhpqRk/detW6fBhKTfX3B49av4pFRVVnEpLzaf88HDzjyg83PwcE2P+qZ44NWpkWoy94wW73cXauTNHR4/Ga/ly/yTdtDTp0kv98lY4hehoM/7x4MHmA9X775sPlV9/Lf3vf2YaM8Z00xk0yIxw0rVraA6zd6Lc3Irh9sCBk5dwKDbWrdatw9S6dZhatTIttgFy2DmlqCgzrGK3buXzPB5zmeqVK82Y5StWmNs9e0wwXrvWfFjyatfOBN8uXczV/jp1MhfpCfV9Br5xOBwB+82RpWF3xIgRGjFixGmX6dKli+bMmXPKx8PDwzVmzBiNGTOmrstDDW3aZIZSKikxAffXv5YiI00rqXfosZrwnrAQDMLCTKh1OEw4bdTozM+pLre74ljExcXSgQPFys/3X6vuWWf5531QPYmJppXvjjvMWL3/+Ic0b54ZYcTb9eb//s8MczZwoNS/f7iCZNjxWikpMd8sff+9CX07dkhVnUOUnCy1bGmmZs2KVVR0QMnJyXI6gzvlORzl63XieQn79pnQe2IA3rHDdIn46Sdz3PZyuUw3iPbtIxUX11Q9e4arQwdzTG/WjCBcG77+LwwW5n/2uSouLrS6lEos77MLe9izx/TRLSkxX5cNHlzePyk62vxxz50rHTxY/dd0u4uVnZ2jhIR4RUQE5qdFiVZPWKt5c+muu8x06JD08cdmXOXPPjOtmO++K737rvmmq2nTCDVvbr51Oftsc9ntQG/BPJ3CQhP2d+6UPvzQXBjl8OGKyzgcpgtAy5bmW5mWLc03KF7mw6Nfy/a7Jk2kK680k9eBA+ZDwYoVZlzyNWtMP+D8fG8wjpDUTK+9Vv6cyEhzafaUlMpTw4amX7AZQs1MLpc59jscFSePRxVO0DtxWrfO/J8oLT395HCY1u3IyIq3DRqY20Dk6//CYJGQ4NavfhURkEPHEXZRa9nZ5h9qcbHpL3j99VVfovfgQXOyVXVZ0YLpC1o9g59dWlwSE6Xf/MZMxcXmEtz/+Y+Zli2T9u51aO9eaflys3xsrAm9LVqYk68aNzbzAlFhoWmh9E5795pvPE4+qT0qyrRAegP92WcHbvixUnKy6Y51YpeskhJpyxYTfFetKtKqVbnKyUnU9u3h2rHDdMHassVMgSwqyoTvpCRzfE5JMR8KExIC48NdTf8XBgu3O3BHmCDsolby802/wWPHzD/KG26oOugCgczOLS4tWkhPPeVWz54RGjvWrTVrIrRzp/lne/SoaUk7cVhx76gDKSkmKCQkmBbgRo3q/2/b45GOHDEt1FlZ5Sd87t9vPlRXpVEj01p73nnS3XebqzSefAlyVE94uOnH266ddPnl7hOuYBkjt9u0ou/aVXnEmMxM83s7dsycAOi9zc83HyI9nvLJq/KwbGbKzS3/4OlwmNuqptLS8nMgCgvLp+Jic3vgQOUW+5gY8+EnLc2sY112N0NgI+zCZx6P+bo0K8t8ir7lFlpQENzs2uISH+9RYqLUrZtHLVqYecXFZl137jQhZv9+EyyPHau69c7hMH/n8fHlX1e7XOW3LlfFEy69t6Wl5WPJnjiZMWXLb48eNYHpdF+BNmxYcWi/5s3LRxTo3NmcrLV0ab1swpAXEVF+gm59euWV2v0NFhaa/Sgnx/w9Hzxo9u29e00A37DBTJLZh7p0MftOoH6jgbpB2IXPFi0yJzeEh5uxPr2DugMIfE5n+clMXkVFpjVs//7y8JuTYya327S61eJK7NXicJhAnZRkumV4v4pu0qRiX1ugKlFRZjrrLNOC6+V2m+4vW7ea/1u7dpV3iVmwQGrfXrrwQtPyGwhdHVC3CLvwya5d0uefm/s/+5n5RwQguEVGmtbSky9S4fGYFtjsbBN88/LKv6bOzzf3CwpMK25JScVbh8O0Cjqd5ZN3mD1zxbGKU3w8XaFQ9yIiTJeeFi3MBYTy8srHKd61q7zF1/t4u3aEXjsh7KLGCgpM38bSUjMuY48eVlcEoD45HOVh9Oyzra4GqL2YGKlnTzMdOGBO5vQG37/9TWrd2py817Sp1ZWiLgT5ucewwoIFpnUnIUG66io+/QIAgldysnT11dLo0aYrQ3i4tG2b9Oqr0kcfmQYeBDfCLmpk2zYzBqNkrtAUHW1pOQAA1InYWHMRlnvuMSeuSeb/3fTppp8vghdhF9XmdptPuZLpulDfZ+UCAOBv8fHmktu//a35BvPwYTOW/L/+Zf4PIvgQdlFtX31lzs6OjZUuu8zqagAAqD+tW0t33in17m1+Xr5cmjWr/kckQd0j7KJaDh6U/vc/c//KK+m+AACwP6dTuuIK6eabzf+93bulN96I0N69kVaXhhog7KJaFiwwoy+0by+dc47V1QAA4D/t2kl33GEuRZ2f79D8+Ulav56zs4MFYRdntHWrtHGjGXVh4ECrqwEAwP/i46Vbb5Xaty9VSYlD8+aFa8kSq6tCdRB2cVoej/Sf/5j7PXuaq9IAABCKnE7puutKdM45xyQ59O9/l3fxQ+Ai7OK0Vq0yl1OMipL697e6GgAArBUWJvXpk6u+fUskmW5+ixdbXBROi7CLU3K7pf/+19zv21dq0MDaegAACAQOh9S3b6n69TM/f/qptHSptTXh1Ai7OKXvvzfjCzZsKJ1/vtXVAAAQWC6+WOrTx9yfP19au9bScnAKhF1Uye2WvvnG3O/TR4qIsLYeAAACjcMhXXqpOadFkj74QNq1y9qaUBlhF1VaudK06sbFSd27W10NAACByeGQfv5zMzSn2y397W/mAkwIHIRdVFJSQqsuAADVFRYmDR4sNW0q5eWZwFtUZHVV8CLsopJVq8zlEGNjadUFAKA6IiOlm24y34gePCh99JEZvhPWI+yigtJS6dtvzf0LLzRjCgIAgDOLi5Ouv9609K5eLS1bZnVFkAi7OMnGjaavUXS01KOH1dUAABBcWraULrvM3P/0U05YCwSEXVTgHRi7Rw/zlQwAAKiZ3r2ljh3Nt6Xz5kmFhVZXFNoIuyizd6+0fbv5+uW886yuBgCA4ORwSFdfLTVqJGVnmxZeWIewizLeVt1OncyFJAAAgG+io6Vf/tLc//57aflyS8sJaYRdSJKOHDGd6SXz9QsAAKid1q2lCy4w96dPlzIzLS0nZBF2IcmcMVpaajrWN2tmdTUAANjDgAFSSooZ0vO++6yuJjQRdqGSEvMViySdf761tQAAYCcREdK115rzYd59V1q71uqKQg9hF9q4UTp6VGrQQEpPt7oaAADspVkzc0lhyQTe4mJr6wk1hF3ou+/MbdeuUni4paUAAGBLN94oNW9urq62cKHV1YQWwm6Iy8mRNm0y97k0MAAA9cPlkqZONff/9z/pwAFr6wklhN0Q523VbdtWSky0thYAAOzsl7+UunQxJ4T/5z9WVxM6CLsh7MQT07g0MAAA9e/6683Japs2ST/9ZHU1oYGwG8I4MQ0AAP9KSSkf+eg//zENT6hfhN0QtmqVuc3I4MQ0AAD8pV8/KSbGnKy2YoXV1dgfYTdE5eWVf32SkWFtLQAAhJLoaOmSS8z9L7+UCgosLcf2CLshavVq00G+SRPzlQoAAPCf7t2l5GQpP9+MzoD6Q9gNUT/8YG67dLG2DgAAQlFYmLmUsCQtXiwdO2ZtPXZG2A1BWVnS7t2SwyF17mx1NQAAhKb0dHN1teJi6ZtvrK7Gvgi7Ich7YlpqqhQba20tAACEKoejvHV32TLp8GFr67Erwm6I8XikH3809zkxDQAAa7VtK7VqZYYg++orq6uxJ8JuiNm501wiODKSsXUBALDaia27K1ea/9GoW4TdELN6tbk95xzJ6bS2FgAAILVsKbVpY0ZJYmSGukfYDSGlpdK6deZ+p07W1gIAAMr17Wtuv/vOXN0UdYewG0J27DB/QNHRpo8QAAAIDK1bSy1amL67ixZZXY29EHZDyJo15rZDBy4PDABAIHE4ylt3ly83F5tA3SDshgi6MAAAENjatZMaN5aKiqSlS62uxj4IuyFi+3ZzdRaXy3SCBwAAgcXhkC66yNxfutRcbAK1R9gNEXRhAAAg8HXsKDVqJOXlST/8YHU19kDYDQF0YQAAIDiEhUnnn2/uL15sLgaF2iHshoAdO8wnRLowAAAQ+Lp3Nxd/OnhQ2rzZ6mqCH2E3BKxfb27T080nRgAAELiiokzglUzrLmqH6GNzHk/FsAsAAALf+eebE9Y2b5YyM62uJrgRdm1u/34pN1eKiJBSU62uBgAAVEd8vHTOOeY+rbu1Q9i1OW+rblqa5HRaWwsAAKg+74lqP/4oFRRYW0swI+zaHF0YAAAITmefLaWkSG63tGqV1dUEL8KujWVnm24MDofUvr3V1QAAgJpwOKSePc39ZcsYhsxXhF0b27DB3LZqJcXEWFsLAACouS5dzDBkWVnStm1WVxOcCLs2RhcGAACCW1SUCbySad1FzRF2bSo/31xMQjKXCAYAAMGpVy9zu369dOSItbUEI8KuTW3aZPr2JCeb4UsAAEBwSkmRWrY0/9e/+87qaoIPYdemfvrJ3LZrZ20dAACg9nr0MLcrV3KiWk0Rdm2otNS07EqMwgAAgB2cc47pv5uTI23danU1wYWwa0O7d5s+u9HRZow+AAAQ3JxOqXNnc//7762tJdgQdm1o40Zzm5oqhfEbBgDAFrp1M7fr1plGLVQPUciG6K8LAID9NG0qNW4slZSYSwijegi7NnP4sLlqmiSlpVlbCwAAqDsOR3nrLl0Zqo+wazPeVt0WLaQGDaytBQAA1K3OnaXwcGnfPmnvXqurCQ6EXZuhCwMAAPYVE1N+sahVq6ytJVgQdm2kpKR8OBK6MAAAYE/eywevXm2GG8XpEXZtZOdOqajIfOpr2tTqagAAQH1ITTX/648dkzZvtrqawEfYtRHvDp+aajqxAwAA+wkPlzp1Mvd/+MHaWoIBYddGTgy7AADAvjIyzO369VJhobW1BDrCrk0cO1Z+ViZhFwAAe2vWTEpKktxuc5EJnBph1ya2bDG3jRtLsbHW1gIAAOqXw1F+ohpdGU6PsGsTdGEAACC0eMPu1q3molKoGmHXBjye8rDLkGMAAISG+Hjp7LPN/bVrLS0loAVU2J02bZqGDh1aYd4f/vAHpaenV5j69etX9nhpaammTJmivn37KiMjQ8OGDdP27dv9Xbql9u+Xjh6VnM7ynR4AANjfueea29Wrra0jkAVM2J01a5amTJlSaf6GDRs0YsQIffPNN2XThx9+WPb4tGnTNHv2bD399NOaM2eOHA6Hhg8frqKiIj9Wby1vq27r1lJEhKWlAAAAP+rY0fTf3b1bys62uprAZHnY3b9/v373u99p8uTJatOmTYXHSkpKtGnTJnXu3FnJycllU2JioiSpqKhIb7zxhkaOHKn+/furQ4cOmjRpkvbv368FCxZYsTqW8J6cRn9dAABCS2ysaeySpDVrLC0lYFkedtesWaNGjRrpn//8pzK8g8Ydt23bNhUWFir1FClu/fr1OnbsmHr37l02r2HDhurYsaOWLVtWr3UHCrdb2rHD3G/b1tpaAACA/3m7MhB2q2b5l94DBgzQgAEDqnxs48aNcjgceuutt7Rw4UKFhYWpf//+Gj16tOLi4rRv3z5JUtOTro2bkpKivd5BZ33g8XiUl5fn8/NroqioSC6XS263W8XFNX/+tm0Oud0Rio31qFEj316jvrndkuSU211co/qKjy9cHIgrdQJf189XVmwXf6+jr3zdNsGyfr4qKSmR5FRJSWnA/z35KlSOM/n5+fJ4PPX+fvn5+RVu65vD4Tj+vzDw/wYD8TiTliaFhUVo3z6H9u4t1lln1e3rV4fb7ZbkVGFhoV/2UY/HI0c1Lxdredg9nZ9++klhYWFq3ry5ZsyYoe3bt+v555/Xxo0b9dZbb5X9EUZGRlZ4XlRUlHJzc31+3+LiYq3z0wjNLpdL8fHxOnLkqA4cqPnev3ZtnKQ4NWmSr4MHc+q8vrpw5IhLUsLxdaz5gTMnJ6fOa6pLtV0/X/lzu1i1jr6q6bYJtvWrqbw8l6Ro5eXl2XL9JPsfZ1wup6Rkbd261W8BVDLfsPqDy+VSx44dlZ2d49P/QisE2nGmefNE7dwZreXL89Wjx9E6f/0zMfuoS3v27PHbPnpy/juVgA67I0eO1K233qqGDRtKktq3b6/k5GT9+te/1o8//qjo6GhJpnXUe1+SCgsL5XK5fH5fp9OpND+N4eU9kS4uLlbJyTX/dWRmhkuSOnSIVHJycp3WVlfi4ry3sUpOrv4VL4qLi5WTk6P4+Hg5nc56qq72fF0/X1mxXfy9jr7yddsEy/r5Kiam5PhtjC3XT7L/cSYhwdy2adPGby2727ZtU+vWrWv1/7S6vC10CQnx8mOW90mgHme6dnVo505p+/Y4XXGFS9Vs9KwzcXFuSVKzZs2qHUJrY9OmTdVeNqDDrsPhKAu6Xu3bt5ck7du3r6z7QmZmplq2bFm2TGZmpjp06FCr942JifH5+TV9L0mKiIio8YG2oKD8EsHt2kUoUI/T3hEiIiKcPtXodDoD+p9QbdfPV/7cLlato69qum2Cbf1qKjzcexsW0H9LtREqxxl/BM8TuVwuv/0/lILrbzDQjjOdOkmffCJlZTmUk+NUSkrdv8fpeNcvKirKrx+QqsPyE9RO54EHHtDtt99eYd6PP/4oSUpLS1OHDh0UGxurJUuWlD1++PBhrV27Vj179vRrrVbYts1cUCIpSTrpMwEAAAghUVHlozJxgYmKAjrsXnXVVfr22281ffp07dixQ1999ZUefvhhXXXVVUpNTVVkZKSGDBmiCRMm6PPPP9f69et13333qUmTJho4cKDV5dc775BjJ43YBgAAQtA555hbP512FDQCuhvDJZdcosmTJ2vGjBmaMWOG4uLidPXVV2v06NFly4waNUput1uPPvqoCgoK1KtXL82cOdMv/UWstnWruWXIMQAAkJ4uhYVJmZlSVpb55hc+ht2XX35Z1113XaUhv2rrueeeqzTviiuu0BVXXHHK54SHh2vMmDEaM2ZMndYS6A4flg4eNFdN8Q4mDQAAQpfLZb7t3bzZdGXo29fqigKDT90Y3nrrLV166aW67bbb9NFHH6mwsLCu68IZeFt1mzY1OzcAAEDHjuaWrgzlfAq733zzjSZMmCCn06mHHnpIffr00WOPPabvv/++ruvDKXiHPqS/LgAA8EpPN9/67t0rZWdbXU1g8CnsRkZG6sorr9Srr76q//73vxoxYoTWrFmjm2++WT//+c/12muvKSsrq65rxQm8YZcuDAAAwKtBg/JsQOuuUevRGFJSUvSb3/xGI0aMUM+ePbV161ZNnDhR/fv31x//+EcdPer/q3jYXU6OmcLCpBOGFwYAAGBUhpPUKuwuXbpUjzzyiC688ELde++9cjqdmjhxopYvX64//elPWrBgge677766qhXHefvrNmsmhcCgEwAAoAa819XatUs6csTaWgKBT6MxTJo0SR999JH27t2rpk2b6tZbb9V1112nZs2alS1z5ZVXasOGDfrLX/5SZ8XCoAsDAAA4lbg4qXlzafduaeNGqUcPqyuylk9h980339Rll12mp556ShdeeOEpL9nWuXPnCmPiovY8Hk5OAwAAp5eebsLu+vWEXZ/C7tdff61GjRrpwIEDZUE3NzdXe/fuVQdv27mkyy67rG6qRJnsbDPGbliYdPbZVlcDAAACUYcO0hdfmK6PhYXmcsKhyqc+u2FhYbrttts0dOjQsnmrVq3SL3/5S911113Kz8+vswJRkbdVt0ULyem0tBQAABCgzjpLSkyUSkqkTZusrsZaPoXdF154QT/99JPuv//+snm9e/fWtGnTtHr1ak2ZMqXOCkRF9NcFAABn4nCUn6i2YYO1tVjNp7D7xRdfaNy4cbr88svL5kVGRmrAgAG6//77NX/+/DorEOVO7K9L2AUAAKeTnm5uN240Lbyhyqewe+zYMTVs2LDKx5KSkpTNJTvqxaFDZgiR8HDTjQEAAOBUWrQwF5koLJS2b7e6Guv4FHY7deqkuXPnVvnYvHnzlO79KIE6RX9dAABQXWFhUvv25v769dbWYiWfRmO48847NXz4cF133XUaOHCgkpKSdOjQIX3++edas2aNZsyYUdd1QtKOHeaWq6YBAIDqSE+Xvv9e+ukn0x3yFKPF2ppPYbdPnz6aPn26pkyZoilTpsjj8cjhcOicc87RtGnT1K9fv7quEyr/CqJVK2vrAAAAwaFNG9P9MSdHOnhQSk62uiL/8ynsSlL//v3Vv39/FRYWKicnR3FxcYqJianL2nCCnBwpN9d8ImN8XQAAUB2Rkeak9s2bzYlqoRh2feqz65Wbm6vs7GyVlJQoJydHe/bsKZtQt7xdGJo1MzsuAABAdXj77f70k7V1WMWnlt1t27bpoYce0qpVq065zLp163wuCpV5uzDQXxcAANREu3bS/Pmm4Sw/X3K5rK7Iv3wKu0899ZS2bdume+65R02aNFFYWK0aiFEN3pZd+usCAICaSEgwV1Q7eNB0Zzj3XKsr8i+fwu7y5cv1zDPP6KqrrqrrelCFY8fMDirRsgsAAGquXTuTJX76KfTCrk9NsrGxsWrUqFFd14JT8HZhSEkJva8eAAD+53A45HK55AjFcapsyttvd9MmqbTU2lr8zaewe+211+qvf/2rPB5PXdeDKjC+LgCEtthY/wYUl8uljh07ykULi22cfbYUFSXl5UmhNo6AT90YXC6XVqxYoYEDB6pz586Kjo6u8LjD4dCzzz5bJwWC8XUBINRFR5urYc2dW96trT653cXKzs5RQkK8IiLq/5KdaWnSpZfW+9uEtPBwKTVVWrvWDEHWooXVFfmPT2H3gw8+UFxcnEpLS6sckYGvPepOQYG0b5+5T9gFgNB28KC0d2/9v09xsXTgQLHy8/1zefqzzqr/94DpyrB2rem3O2CA1dX4j09h94svvqjrOnAKO3ea28REKS7O2loAAEDwSkszt/v2SYcPSw0bWluPv9RqzLDS0lKtX79eCxcu1NGjR5WTk1NHZcGL8XUBAEBdaNBAat7c3A+lC0z4fLngf/zjH3rxxReVmZkph8Ohv//973rppZfkdDr14osvKpLLfNUJxtcFAAB1pV07afduE3Z79LC6Gv/wqWX3k08+0bhx49S7d29NmjSpbFSGyy+/XAsXLtS0adPqtMhQVVxsdkiJsAsAAGrPOwTZli2S221tLf7iU9idMWOGbrzxRv3pT3/S5ZdfXjb/uuuu0z333KN//etfdVZgKNu1yww1ExcnxcdbXQ0AAAh2TZqYoeyKi8u7StqdT2F369atGjhwYJWPZWRkaP/+/bUqCsaJXRgY4AIAANSWw2G6MkhmCLJQ4FPYTUpK0ubNm6t8bPPmzUpKSqpVUTA4OQ0AANQ1b9j96ScpFK4P5lPYvfLKKzVlyhT9+9//VlFRkSQztu7q1as1bdo0/exnP6vTIkNRSYnpxiDRXxcAANSdtm3NRSays6WsLKurqX8+jcYwevRobdy4UaNHj1ZYmMnLQ4cOVV5ennr27Kl77723TosMRXv3mv40LpeUnGx1NQAAwC6iokxD2pYt0qZN9r+oh09hNzIyUq+//rq+/fZbLVq0SLm5uYqLi9N5552n/v37cwW1OnDiJYLZnAAAoC6lppqwu3mz1Lu31dXUL5/H2ZWkPn36qE+fPnVVC07gPTmN/roAAKCupaZKCxZI27aZIcgiapUIA5tPqzZ16tQzLnPPPff48tKQ6SxO2AUAAPUlJcUMQXb0qMkcbdtaXVH9qfOwGxsbq5SUFMJuLRw4IBUUSE6n1LSp1dUAAAC7cThM6+6qVaYrA2H3JOvXr680Ly8vTytWrNATTzyhP/7xj7UuLJR5W3VbtJDCfBovAwAA4PRODLunuHyCLdRZlIqJiVHfvn119913609/+lNdvWxI2rnT3J59trV1AAAA+0pNNbf790tHjlhbS32q83bDpk2bnvKCE6ge+usCAID6FhMjNWtm7m/ZYm0t9anOwq7H49GePXv02muvqXnz5nX1siHnyBEpJ8f0pWnRwupqAACAnXn76tq5ndKnPrsdOnQ45Vi6Ho+Hbgy14G3VbdzYDPoMAABQX9LSpG++MWHX47Hn2P4+hd277767yrAbGxuriy++WK1bt65tXSGL/roAAMBfWrSQIiOlvDxz9VZvtwY78Snsjhw5sq7rwHGEXQAA4C/h4VKbNtKGDaZ1l7B73J49e2q0fDM7brl6UFRkPlVJnJwGAAD8IzW1POz27Wt1NXXPp7A7YMCAU/bZrcq6det8eZuQs3u36S/TsKHUqJHV1QAAgFDgHYJs506psNB+5wz5FHb//Oc/6/HHH1enTp10zTXXqHHjxsrOztYXX3yh+fPn684772REBh8w5BgAAPC3xEQpIUHKzpa2bZPS062uqG75FHY//PBDDRgwQOPHj68w/8orr1RSUpK+++47LhfsA/rrAgAAK6SmSsuXm64Mdgu7Po2zu3jxYl111VVVPtavXz+tWLGiVkWFotLS8rBLyy4AAPCntDRza8fxdn0KuwkJCVq5cmWVj3377bdq3LhxbWoKSXv2mBPUIiOllBSrqwEAAKGkdWspLEw6dMh0Z7ATn7oxXH/99Zo+fbry8/M1YMAAJSYm6uDBg/rkk080e/ZsPfbYY3Vdp+1t2WI+d7RoYXY2AAAAf4mKMt0ot283rbs9e1pdUd3xKezeddddOnLkiGbNmqWZM2dKMldOc7lcuv/++3XjjTfWaZGhYPNmM7oFXRgAAIAVUlMJu2UcDoceeugh3XXXXVq5cqVyc3OVkJCgrl27KjY2tq5rDAlbtpiwy8lpAADACqmp0hdfSFu2mHOJ7PJNc61WIzY2VikpKWrUqJG6du0qt9tdV3WFlJ07pexshxwO040BAADA35o2lVwucw7R7t1WV1N3fGrZlaR//OMfevHFF3XgwAE5HA69//77eumll+R0OvXiiy8qMjKyLuu0tW+/NbdNmpgT1AAAAPzN4TCXDl67Vtq61T7fNvvUsvvJJ59o3Lhx6t27tyZOnKjS0lJJ0uWXX66FCxdq2rRpdVqk3XnDrl12KgAAEJzatDG3W7ZYW0dd8qlld8aMGbrxxhv1xBNPqKSkpGz+ddddp6ysLL333nsaPXp0XdVoe96wy8lpAADASm3bmtudO8uHRA12PrXsbt26VQMHDqzysYyMDO3fv79WRYWSI0ekVavMfVp2AQCAlRISpEaNzAlqO3ZYXU3d8CnsJiUlafMpLrGxefNmJSUl1aqoULJ0aZhKS6WkJI8aNrS6GgAAEMocjvLWXbt0ZfAp7F555ZWaMmWK/v3vf6uoqEiSGY5s9erVmjZtmn72s5/VaZF2tnix+RW0beuxuBIAAIDyfrtbt1pbR13xqc/u6NGjtXHjRo0ePVphxwdhGzp0qPLy8tSzZ0/de++9dVqknaWkmJDbrVupajkSHAAAQK15w+6+fVJenhQTY209teVT2I2MjNTrr7+ub7/9VosXL1ZOTo7i4uJ03nnnqX///nI4HHVdp20NH16iW2+V3n7bowMHrK4GAACEuthYqXFjaf9+07rbqZPVFdWOT2F3xIgR+s1vfqM+ffqoT58+dV1TyKGvLgAACCRt2piwu2VL8Iddn743X7ZsmcLDw+u6FgAAAAQA70lqdui361PY7dOnj95//30VFhbWdT0AAACwWKtWUliYlJ1tpmDmUzeGqKgozZ8/XwsWLFCLFi0qDTXmcDj01ltv1UmBAAAA8K/ISKlFCzPW7pYtUo8eVlfkO5/C7r59+9StW7eynz2eisNmnfwzAAAAgkubNibsbt0aImH3o48+Ut++fRUfH6+33367PmsCAACAxdq2lb76yoRdj8dccCIYVbvP7tixY7XjpOvGzZgxQwcPHqzzogAAAGCt5s1Nd4a8PDMyQ7Cqdtg9uWtCSUmJJk+erP3BvPYAAACoUni4OVFNCu5LB9fqkl30zQUAALAvOwxBxvVpAQAAUCXvpYO3b5dKSqytxVeEXQAAAFQpJUVq0EAqLpZ27bK6Gt/UOuw6gvXUPAAAAJyWw1Heuhus/XZrNM7u3XffrcjIyArzRowYIafTWWGew+HQZ599VvvqAAAAYKm2baXVq03YveQSq6upuWqH3UGDBtVnHQAAAAhA3pPUdu+WCgulqChr66mpaofd8ePH12cdAAAACECNGkmJidKhQ9K2bVJ6utUV1QwnqAEAAOC0grnfLmEXAAAApxXM4+0GVNidNm2ahg4dWmHeunXrNGTIEHXt2lUXX3yxZs6cWeHx0tJSTZkyRX379lVGRoaGDRum7du3+7NsAAAAW/O27B44IB05Ym0tNRUwYXfWrFmaMmVKhXnZ2dm67bbb1Lp1a82dO1cjR47U5MmTNXfu3LJlpk2bptmzZ+vpp5/WnDlz5HA4NHz4cBUVFfl7FQAAAGzJ5ZKaNjX3g6111/Kwu3//fv3ud7/T5MmT1cb7seG49957T5GRkXriiSeUmpqqwYMH69Zbb9Vrr70mSSoqKtIbb7yhkSNHqn///urQoYMmTZqk/fv3a8GCBVasDgAAgC15uzIEW79dy8PumjVr1KhRI/3zn/9URkZGhceWL1+uXr16KSKifNCI3r17a+vWrcrKytL69et17Ngx9e7du+zxhg0bqmPHjlq2bJnf1gEAAMDuvG2SW7dKHo+1tdREjS4qUR8GDBigAQMGVPnYvn371L59+wrzUlJSJEl79uzRvn37JElNve3qJyyzd+9en2vyeDzKy8vz+fk1UVRUJJfLJbfbreJiv7yl37ndkuSU211co3UsPr5wcYBvGF/Xz1dWbBd/r6OvfN02wbJ+viopKZHkVElJacD/PfmK40zd8vd2Caa/wVA+zjRtKoWHR+jwYYf27y9WUlL5Y263W5JThYWF8vghCXs8nmpfxdfysHs6BQUFla7YFnV8JOPCwkLl5+dLUpXL5Obm+vy+xcXFWrdunc/PrwmXy6X4+HgdOXJUBw4E6d5/BkeOuCQlHF/H/Bo/Pycnp85rqku1XT9f+XO7WLWOvqrptgm29aupvDyXpGjl5eXZcv0kjjP1xV/bJRj/BkP1ONO4cZL27InSjz8eU6dO5Q2DLpdTkkt79uwpy2f17eT8dyoBHXajo6MrnWhWWFgoSYqJiVF0dLQk0zrqve9dxuVy+fy+TqdTaWlpPj+/JrzrFxcXq+TkgP51+Cwuznsbq+Tk2Go/r7i4WDk5OYqPj690SepA4uv6+cqK7eLvdfSVr9smWNbPVzExJcdvY2y5fhLHmbrm7+0STH+DoX6cadcuTHv2SAcPNlRycoOy+XFxbklSs2bNqh1Ca2PTpk3VXjag01WTJk2UmZlZYZ7358aNGx9vMjfzWrZsWWGZDh06+Py+DodDMTExPj+/pu8lSREREQF9oK0Nb5friAinfFlFp9MZ0NumtuvnK39uF6vW0Vc13TbBtn41FR7uvQ0L6L+l2uA4Uz/8tV2C8W8wVI8zaWnSV19JO3aEKTw8TGHHz/7yrl9UVFStGhyrq7pdGKQAOEHtdHr16qUVK1Yc729mLFq0SG3atFFSUpI6dOig2NhYLVmypOzxw4cPa+3aterZs6cVJQMAANhWs2ZSVJRUUCAdP3Uq4AV02B08eLCOHj2qRx55RJs2bdK8efP01ltv6Y477pBk+moMGTJEEyZM0Oeff67169frvvvuU5MmTTRw4ECLqwcAALCXsDCpVStzP1jG2w3obgxJSUl6/fXX9cwzz2jQoEFKTk7W2LFjNWjQoLJlRo0aJbfbrUcffVQFBQXq1auXZs6c6Zf+IgAAAKGmTRtp40YTdvv0sbqaMwuosPvcc89VmtelSxfNmTPnlM8JDw/XmDFjNGbMmPosDQAAACq/uMT27WZItYiASpOVBXQ3BgAAAASW5GSpQQMTdHftsrqaMyPsAgAAoNocjopXUwt0hF0AAADUCGEXAAAAtuUNu7t3Sydd/yvgEHYBAABQIwkJUny8VFpqTlQLZIRdAAAA1Ji3dXfLFmvrOBPCLgAAAGrMOwRZoPfbJewCAACgxrwtu/v3S0eOWFvL6RB2AQAAUGMNGkgpKeb+Tz85rC3mNAi7AAAA8Im3dXfDBsIuAAAAbMYbdjduDNxIGbiVAQAAIKC1bm2uqHbggEM7dlhdTdUIuwAAAPBJVJTUvLm5//nn1tZyKoRdAAAA+MzblYGwCwAAANs5Mex6PNbWUhXCLgAAAHx29tmSy+XRvn1SYaHV1VRG2AUAAIDPIiKke+4p0eefS9HRVldTGWEXAAAAtdKqlUcDBlhdRdUIuwAAALAtwi4AAABsi7ALAAAA2yLsAgAAwLYIuwAAALAtwi4AAABsi7ALAAAA2yLsAgAAwLYIuwAAALAtwi4AAABsi7ALAAAA2yLsAgAAwLYIuwAAALAtwi4AAABsi7ALAAAA2yLsAgAAwLYIuwAAALAtwi4AAABsi7ALAAAA2yLsAgAAwLYIuwAAALAtwi4AAABsi7ALAAAA2yLsAgAAwLYIuwAAALAtwi4AAABsi7ALAAAA2yLsAgAAwLYIuwAAALAtwi4AAABsi7ALAAAA2yLsAgAAwLYIuwAAALAtwi4AAABsi7ALAAAA2yLsAgAAwLYIuwAAALAtwi4AAABsi7ALAAAA2yLsAgAAwLYIuwAAALAtwi4AAABsi7ALAAAA2yLsAgAAwLYIuwAAALAtwi4AAABsi7ALAAAA2yLsAgAAwLYIuwAAALAtwi4AAABsi7ALAAAA2yLsAgAAwLYIuwAAALAtwi4AAABsi7ALAAAA2yLsAgAAwLYIuwAAALAtwi4AAABsi7ALAAAA2yLsAgAAwLYIuwAAALCtoAi7u3fvVnp6eqXp/ffflyStW7dOQ4YMUdeuXXXxxRdr5syZFlcMAACAQBBhdQHVsWHDBkVFRemzzz6Tw+Eomx8XF6fs7Gzddtttuuyyy/Tkk09q5cqVevLJJxUfH6/BgwdbWDUAAACsFhRhd+PGjWrTpo1SUlIqPfbWW28pMjJSTzzxhCIiIpSamqrt27frtddeI+wCAACEuKDoxrBhwwalpaVV+djy5cvVq1cvRUSU5/bevXtr69atysrK8leJAAAACEBB07KbnJysm2++Wdu2bVOrVq101113qW/fvtq3b5/at29fYXlvC/CePXuUlJRU4/fzeDzKy8urk9rPpKioSC6XS263W8XFfnlLv3O7Jckpt7u4RutYfHzh4gDfML6un6+s2C7+Xkdf+bptgmX9fFVSUiLJqZKS0oD/e/IVx5m65e/tEkx/gxxnquZ2uyU5VVhYKI/HU+/v5/F4KnRtPZ2AD7tFRUXatm2bXC6Xxo4dq5iYGP3zn//U8OHD9eabb6qgoECRkZEVnhMVFSVJKiws9Ok9i4uLtW7dulrXXh0ul0vx8fE6cuSoDhyw4d4v6cgRl6SE4+uYX+Pn5+Tk1HlNdam26+crf24Xq9bRVzXdNsG2fjWVl+eSFK28vDxbrp/Ecaa++Gu7BOPfIMeZilwupySX9uzZo/x8/6zfyfnvVAI+7EZGRmrZsmWKiIgoW6lzzz1Xmzdv1syZMxUdHa2ioqIKz/GG3JiYGJ/e0+l0nrLbRF3z1h4XF6vk5ID/dfgkLs57G6vk5NhqP6+4uFg5OTmKj4+X0+msp+pqz9f185UV28Xf6+grX7dNsKyfr2JiSo7fxthy/SSOM3XN39slmP4GOc5ULS7OLUlq1qxZtUNobWzatKnaywZFuqoqtLZv317ffPONmjRposzMzAqPeX9u3LixT+/ncDh8Dsq+vJckRUREBPSBtja83akjIpzyZRWdTmdAb5varp+v/LldrFpHX9V02wTb+tVUeLj3Niyg/5Zqg+NM/fDXdgnGv0GOMxV51y8qKkoul6ve36+6XRikIDhBbf369erWrZuWL19eYf7q1auVlpamXr16acWKFcf7pBmLFi1SmzZtfOqvCwAAAPsI+LDbvn17tWvXTk8++aSWL1+uzZs3a/z48Vq5cqVGjBihwYMH6+jRo3rkkUe0adMmzZs3T2+99ZbuuOMOq0sHAACAxQK+G0NYWJhmzJihCRMmaPTo0Tp8+LA6duyoN998U+np6ZKk119/Xc8884wGDRqk5ORkjR07VoMGDbK4cgAAAFgt4MOuJCUmJurZZ5895eNdunTRnDlz/FgRAAAAgkHAd2MAAAAAfE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tgi7paWlmjJlivr27auMjAwNGzZM27dvt7osAAAAWMwWYXfatGmaPXu2nn76ac2ZM0cOh0PDhw9XUVGR1aUBAADAQkEfdouKivTGG29o5MiR6t+/vzp06KBJkyZp//79WrBggdXlAQAAwEJBH3bXr1+vY8eOqXfv3mXzGjZsqI4dO2rZsmUWVgYAAACrOTwej8fqImrjP//5j0aOHKlVq1YpOjq6bP69996rgoICvfLKKzV6ve+++04ej0dOp7OuS62Sx+NRWFiYjh71qLTU4Zf39DenU3K5pGPHpJKSmjzTo9LSUoWFhUkK3G3j+/r5yv/bxf/r6Cvftk3wrJ9vnE6PXC6Hjh3zqKQkcP+WaoPjTF3z73YJrr9BjjNVCQvzKDbWodLSUjkc9b/PFBcXy+FwqHv37mdcNqLeq6ln+fn5kqTIyMgK86OiopSbm1vj1/P+gvzxizrxfWJjA/cgW1caNKjpMxySwuuhkvpR8/XzlXXbxX/r6KvabZvAXz9fmeNLgwYcZyrjOFM1a7ZLcPwNcpypmjm+mA8Bfng3h6PaWS3ow663NbeoqKhCy25hYaFcLleNX69bt251VhsAAACsFfR9dps2bSpJyszMrDA/MzNTTZo0saIkAAAABIigD7sdOnRQbGyslixZUjbv8OHDWrt2rXr27GlhZQAAALBa0HdjiIyM1JAhQzRhwgQlJiaqefPmeuGFF9SkSRMNHDjQ6vIAAABgoaAPu5I0atQoud1uPfrooyooKFCvXr00c+bMSietAQAAILQE/dBjAAAAwKkEfZ9dAAAA4FQIuwAAALAtwi4AAABsi7ALAAAA2yLsAgAAwLYIuwAAALAtwi4AAABsi7DrR9OmTdPQoUNPu0x2drYeeOAB9erVS7169dIf//hH5eXl+alC61Rn23zwwQdKT0+vNG3fvt1PVfpHTk6OHnvsMfXr10/du3fXTTfdpOXLl59y+VDaZ2q6bUJln8nKytKYMWPUu3dvdevWTb///e+1adOmUy4fSvtMTbdNqOwzJ9q6dau6deumefPmnXKZUNpnvKqzXUJpf9m9e3eV6/r+++9XuXwg7TO2uIJaMJg1a5amTJmiXr16nXa5UaNGqbCwULNmzdLhw4f1yCOP6Mknn9Tzzz/vp0r9r7rbZsOGDTrvvPM0ceLECvMTExPrszy/u//++5WVlaWJEycqMTFR7777rm6//XbNmzdPqamplZYPpX2mptsmVPaZO++8U2FhYXrttdcUExOjyZMn69Zbb9WCBQvkcrkqLR9K+0xNt02o7DNexcXFevDBB88YQkJpn5Gqv11CaX/ZsGGDoqKi9Nlnn8nhcJTNj4uLq3L5gNpnPKhX+/bt89x+++2erl27en72s595hgwZcsplv/vuO0/79u09mzZtKpv39ddfe9LT0z379u3zR7l+VZNt4/F4PLfddpvn6aef9lN11ti2bZunffv2nhUrVpTNKy0t9QwcONDz5z//udLyobTP1HTbeDyhsc8cOnTIc99993k2btxYNm/dunWe9u3be1atWlVp+VDaZ2q6bTye0NhnTvTiiy96hg4d6mnfvr1n7ty5VS4TSvuMV3W2i8cTWvvL9OnTPddcc021lg20fYZuDPVszZo1atSokf75z38qIyPjtMsuX75cycnJFVqozjvvPDkcDq1YsaK+S/W7mmwbyXyqTEtL80Nl1klISNCrr76qc889t2yew+GQx+NRbm5upeVDaZ+p6baRQmefmThxotq1aydJOnjwoGbOnKkmTZpUue6hts/UZNtIobHPeC1btkxz5sw5Y0tbKO0zUvW3ixRa+0tN1jXQ9hm6MdSzAQMGaMCAAdVadv/+/WratGmFeZGRkYqPj9fevXvrozxL1WTbHDp0SAcPHtSyZcv09ttvKycnRxkZGXrwwQfVpk2beq7Ufxo2bKj+/ftXmDd//nzt2LFDF110UaXlQ2mfqem2CZV95kR//OMf9d577ykyMlLTp09XTExMpWVCaZ85UXW2TSjtM4cPH9bYsWP16KOPVtofThZK+0xNtkso7S+StHHjRiUnJ+vmm2/Wtm3b1KpVK911113q27dvpWUDbZ+hZTeA5OfnKzIystL8qKgoFRYWWlBR4Ni4caMkKTw8XM8//7wmTZqkvLw83XzzzTp48KDF1dWfFStW6OGHH9all15a5QeDUN5nzrRtQnGf+e1vf6u5c+fqmmuu0d133601a9ZUWiZU95nqbJtQ2meeeOIJde3aVVdfffUZlw2lfaYm2yWU9peioiJt27ZNR48e1ejRo/Xqq6+qc+fOGj58uBYtWlRp+UDbZ2jZDSDR0dEqKiqqNL+wsLDKVohQ0rt3by1dulSNGjUqm/fyyy/rkksu0bx58/T73//ewurqx2effaYHH3xQGRkZlU5+8ArVfaY62yYU9xnvV4xPPfWUVq5cqXfeeUfjx4+vsEyo7jPV2Tahss98+OGHWr58uT766KNqLR8q+0xNt0uo7C+SaZVdtmyZIiIiykLsueeeq82bN2vmzJm64IILKiwfaPsMLbsBpEmTJsrMzKwwr6ioSDk5OWrcuLFFVQWOEw8okhQTE6MWLVpo//79FlVUf9555x2NHDlS/fr102uvvabo6OgqlwvFfaa620YKjX0mKytLH3/8sUpKSsrmhYWFKTU1tdK+IYXWPlPTbSOFxj4zd+5cZWVl6eKLL1a3bt3UrVs3SdLjjz+uX/ziF5WWD5V9pqbbRQqN/cUrJiamUmtt+/btq1zXQNtnCLsBpFevXtq3b1+F8fmWLFkiSerevbtVZQWEd999V+eff74KCgrK5h09elTbtm2z3ckB7777rp566indcsst+vOf/1zlV0FeobbP1GTbhMo+k5mZqQceeEBLly4tm1dcXKy1a9dWORxbKO0zNd02obLPTJgwQZ988ok+/PDDskkyQ0W9+uqrlZYPlX2mptslVPYXSVq/fr26detWaVzz1atXV7mugbbPEHYtVFJSogMHDpT9oWRkZKh79+6677779MMPP2jx4sV6/PHH9ctf/tJWn56r4+Rtc8kll8jj8Wjs2LH66aef9OOPP2rkyJFKTEzUoEGDLK627mzdulXPPvusBg4cqDvuuENZWVk6cOCADhw4oCNHjoT0PlPTbRMq+0yHDh100UUX6cknn9Ty5cu1ceNGjRs3TocPH9att94a0vtMTbdNqOwzjRs3VqtWrSpMkpSUlKTmzZuH7D5T0+0SKvuLZFpw27VrV/a3tHnzZo0fP14rV67UiBEjAn+f8ftgZyFs3LhxFcaS3blzZ6Ux/A4ePOgZOXKkp2vXrp7zzz/f8/jjj3sKCgqsKNevqrNt1q5d6xk2bJinR48enu7du3tGjhzp2bNnjxXl1pvp06d72rdvX+U0bty4kN5nfNk2obDPeDwez+HDhz2PP/64p0+fPp4uXbp4hg0bVja2bCjvMx5PzbdNqOwzJztxO4T6PnOiM22XUNpfsrKyPH/4wx88ffr08XTu3Nnz61//2rNs2TKPxxP4+4zD4/F4/B+xAQAAgPpHNwYAAADYFmEXAAAAtkXYBQAAgG0RdgEAAGBbhF0AAADYFmEXAAAAtkXYBQAbY3RJAKGOsAsAAWLo0KFKT0+vMHXo0EE9evTQDTfcoH/96181er1NmzbppptuqjAvPT1dL730Ul2WDQABLcLqAgAA5Tp27KjHH3+87OeSkhLt27dPs2bN0v3336+4uDj169evWq81f/58ff/99xXmzZkzR02aNKnTmgEgkBF2ASCAxMbGqmvXrpXm9+/fXxdccIHmzp1b7bBblapeGwDsjG4MABAEIiMj5XQ6y34uKCjQiy++qMsvv1znnnuuunfvrttuu03r1q2TJL300kuaOnWqpIpdF068v2TJEqWnp2vRokUaNmyYMjIydOGFF+r555+X2+0ue6+jR4/qscce0wUXXKBu3brpvvvu06xZs5Senu6v1QcAn9GyCwABxOPxVAia3m4ML7/8so4dO6Zrr71WkjR27FgtW7ZMDzzwgFq2bKlt27Zp8uTJuu+++zR//nzdcMMN2rdvn/7+97+fsevCgw8+qJtvvlnDhw/Xl19+qTfeeEOtWrXSjTfeKEm6++67tXbtWt13331q1qyZ3n33Xb344ov1uyEAoI4QdgEggCxbtkydOnWqMM/hcKh9+/aaPHmyBgwYoKKiIh07dkx//OMfdeWVV0qSzjvvPB07dkzPPfecDhw4oCZNmpQF3DN1Xbjhhht09913S5IuuOACffbZZ/ryyy914403atGiRVq8eLFeeuklXX755ZKkfv366eqrr9amTZvqeO0BoO4RdgEggHTq1ElPPvmkJGn//v2aPHmyiouLNWnSJKWmpkoyXRpmzpwpScrMzNT27du1ZcsW/fe//5UkFRcX1+g9u3XrVuHnJk2aKC8vT5K0ePFiOZ1OXXbZZWWPh4WF6ec//zmjOgAICoRdAAggDRo0UOfOnSVJnTt3Vrdu3XTttddq2LBh+uCDD5SYmChJ+vrrr/Xss89qy5YtatCggdLT09WgQQNJNR9bNzo6usLPYWFhZa+RnZ2t+Ph4hYVVPMXjrLPO8mn9AMDfOEENAAJYUlKSHnvsMe3bt0/PPPOMJGnHjh26++671aFDBy1YsEDfffed/va3v+mSSy6p8/dv3LixsrOzVVpaWmF+VlZWnb8XANQHwi4ABLjLL79cffv21ccff6wlS5Zo9erVKiws1B133KGWLVuWLff1119LKm/ZPbk11hfnnXee3G63vvjiiwrzP/vss1q/NgD4A2EXAILAww8/LKfTqaefflqdOnVSRESEXnjhBX377bf673//q5EjR+rLL7+UpLL+tg0bNpQkffzxx9q5c6dP79urVy/16dNHjzzyiGbPnq2FCxdq1KhRWr9+vRwOR52sGwDUJ8IuAASBtm3baujQodq4caP++9//6sUXX9T+/ft155136rHHHpMkvf3223I4HFq+fLkk0yLcuXNnPfTQQ2UntPli0qRJGjBggF588UXde++9ioyM1E033aSYmJg6WTcAqE8OT03PZAAAhIzdu3dr5cqVuvTSSyucyDZq1Cjt3LlTH3zwgYXVAcCZMRoDAOCUwsLC9NBDD+nSSy/V9ddfr/DwcC1cuFD/+c9/NH78eKvLA4AzomUXAHBaixcv1ssvv6x169bJ7XYrNTVVt912m6666iqrSwOAMyLsAgAAwLY4QQ0AAAC2RdgFAACAbRF2AQAAYFuEXQAAANgWYRcAAAC2RdgFAACAbRF2AQAAYFuEXQAAANgWYRcAAAC29f9krfipeocGj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 descr="data:image/png;base64,iVBORw0KGgoAAAANSUhEUgAAArsAAAImCAYAAABTm0IfAAAAOXRFWHRTb2Z0d2FyZQBNYXRwbG90bGliIHZlcnNpb24zLjkuMiwgaHR0cHM6Ly9tYXRwbG90bGliLm9yZy8hTgPZAAAACXBIWXMAAA9hAAAPYQGoP6dpAABkfklEQVR4nO3deXwU9f3H8fcm2SQbEshhwilXAkEQwqkoAoqirfUooq0HtIql4gHiAVi1Hj8PtCIURMADxWotaEFbrdSiVlHLraDcct8EQhKOnJvs748vmxASINkkO7uzr+fjMY/dzM7ufmYymbz3u9/5jsPj8XgEAAAA2FCY1QUAAAAA9YWwCwAAANsi7AIAAMC2CLsAAACwLcIuAAAAbIuwCwAAANsi7AIAAMC2CLsAAACwLcIuABwXCNfYCYQaAhXbBoAvCLsAgsLQoUOVnp5eNnXo0EHdunXTddddp7ffflslJSUVlh8wYIAeeuihar/+559/rnHjxp1xuYceekgDBgzw+X1OpaioSOPHj9dHH310yvcKBBMmTND555+vrl276sMPP6z0+K5duyr8nrzTueeeq4suukijRo3S9u3ba/y+77//vp5//vmyn+fNm6f09HTt2rWrNqsDIAREWF0AAFRXx44d9fjjj0uSSkpKlJubq6+++krPPvusVqxYoUmTJsnhcEiSpk6dqtjY2Gq/9qxZs6q13F133aXf/OY3Na79TDIzMzVr1iyNHz++3t/LVxs3btRrr72mX/3qV7r22mvVtm3bUy5755136uKLLy77OT8/X2vWrNGMGTO0evVq/fvf/1ZkZGS133v69Ok677zzyn6++OKLNWfOHKWkpPi0LgBCB2EXQNCIjY1V165dK8wbMGCA2rRpo/Hjx2vAgAG65pprJJlgXB9atmxZL69r9XtVR05OjiTpF7/4hXr27HnaZVu2bFnpd3XBBRcoNjZWjz/+uBYtWqT+/fv7XEtiYqISExN9fj6A0EE3BgBBb+jQoUpJSdHs2bPL5p3cveCTTz7RNddcoy5duqh379568MEHlZmZWfb8pUuXaunSpUpPT9eSJUu0ZMkSpaena/bs2brkkkt04YUX6ptvvqmya0FxcbGefvpp9erVS7169dK4ceN06NChssereo736/558+Zp165duvTSSyVJf/jDH8qWPfl5JSUl+utf/6qrr75aXbp00cUXX6wJEyaosLCwwnvdeuutmjt3rq644gqde+65uuaaa/TVV1+dcTt+8sknuu6669StWzf16dNHjz32mHJzcyVJL730koYOHSpJ+u1vf+tz94q4uLhK89avX6977rlHvXv3VqdOndS3b189/fTTKigokGR+l7t379YHH3xQ1nXh5G4M1V3v77//Xrfccou6du2qiy++WG+99ZZuvfXWau8rAIIPYRdA0AsPD9cFF1ygH374QW63u9LjK1as0IMPPqjLL79cr732mv7whz9o8eLFeuCBByRJjz/+uDp27KiOHTtqzpw56tSpU9lzJ02apHHjxmncuHGVWiq95s+fr9WrV+u5557T2LFj9eWXX+quu+6qdv0pKSmaOnWqJPP1v/f+yR577DE9++yzGjBggKZPn65bbrlF77zzju66664KJ2+tXr1aM2fO1KhRo/Tyyy8rIiJCo0aNKguuVZk2bZruu+8+ZWRkaMqUKbr77rv16aefaujQoSooKNANN9ygxx57rKyOU9XoVVpaKrfbXTYdPXpUixYt0qRJk9S8efOyluHMzEzdcsstys/P13PPPafXXntNP//5z/X222+XdS2ZOnWqkpOT1b9//9N2XTjTem/evFm33nqrJGnixIkaOXKkXn31Va1YsaLsNc60rwAIPnRjAGALZ511loqLi5WTk6OzzjqrwmMrVqxQVFSUhg8frqioKElSfHy8fvzxR3k8HqWlpZX17z050N5444362c9+dtr3btiwoV5//fWy10hISNDdd9+tb775RhdddNEZa4+MjNQ555wjyXz9X1UXjE2bNunvf/+7Ro8erTvvvFOS1KdPH6WkpGjs2LFauHBhWbeAI0eOaN68eWXdIGJiYjRkyBAtXrxYV1xxRaXXzs3N1fTp03XDDTeU9YmWpPbt2+uWW27RvHnzdPPNNystLU2SlJaWdsZuIo888ogeeeSRCvNiYmLUp08fjRs3Tg0aNJBk+gGfc845mjx5ctn2u/DCC7Vo0SItW7ZMI0aMUMeOHRUZGanExMRTfuCoznq/8sorio2N1euvvy6XyyVJatu2rW688cay1zjTvuLtEw4geNCyC8BWqgojvXr1UkFBga6++mpNmjRJK1as0EUXXaR77rnnjOElPT39jO/Zv3//CifDDRgwQE6nU//73/9qvgKnsHTpUknS1VdfXWH+L37xC4WHh2vJkiVl8xITEyv0923SpIkkc5JYVVauXKmioqJKr92zZ081b968wmtX1z333KO///3veu+99/Tggw8qMjJSV155pf785z/r7LPPLlvuoosu0jvvvKOoqCht3bpV//3vfzVjxgwdOnRIRUVFNXrPM6334sWL1b9//7KgK0ndunVT8+bNy36uzb4CIDDRsgvAFvbv36/o6GjFx8dXeqxbt2569dVXNWvWLM2cOVMzZsxQcnKyhg8frt/+9renfd2kpKQzvvfJLclhYWGKj4/X4cOHa7QOp+P9Kj45ObnC/IiICCUkJOjIkSNl804Mc1L5B4DS0tLTvvbJ6+Gdd+JrV1fz5s3VuXNnSVJGRoaSk5M1btw4hYeH6//+7//KlistLdXEiRP117/+VXl5eWratKm6dOlS1qpaE2da70OHDlX5+zxxm9ZmXwEQmGjZBRD0SkpKtHTpUnXv3l3h4eFVLtO3b1/NnDlTy5Yt04wZM9SuXTs9++yzWrVqVa3f/+RQW1JSouzs7LJg5XA4Ko0DnJeXV6P3aNSokSTpwIEDFeYXFxcrOztbCQkJNS270msfPHiw0mMHDhyo1Wt7/fKXv9Qll1yiOXPm6Ouvvy6b7w2WjzzyiJYvX64vv/xSU6ZMqZeRFpo0aaKsrKxK80+eV5/7CgD/I+wCCHqzZ89WZmambrrppioff/7553X99dfL4/HI5XLpkksuKbuAxN69eyWZ1lhf/e9//6twYtynn34qt9ut888/X5LUoEEDZWdnVxg14bvvvqvwGqcK6V7eMWZPvOiEJP3rX/9SSUmJevTo4XP9GRkZioyMrPTay5cv1549e9S9e3efX/tEjz76qKKiovT000+XdVFYsWKF0tLSdP3115eN1LB//35t3LixQkt0bX4/Xr169dLChQsr/B7WrVtX4cIU1dlXAAQXujEACBpHjx7VypUrJZmvprOzs/XNN99ozpw5uuaaa3T55ZdX+bwLLrhAb775ph566CFdc801Ki4u1uuvv674+Hj17t1bkjnJ7Pvvv9eiRYtqPEbvwYMHNXLkSA0dOlTbtm3TxIkT1adPH11wwQWSpEsuuURvv/22Hn74Yd1www366aef9MYbb1QIuN6gt2jRIqWmpiojI6PCe6SlpWnQoEGaOnWqCgoKdP7552vdunWaOnWqzj//fPXt27dGNZ8oPj5ev//97zV16lQ5nU5deuml2rVrlyZPnqy0tDRdd911Pr/2iVq0aKHbb79d06ZN06xZs/T73/9eXbp00bRp0/Tqq6+qa9eu2r59u1555RUVFRVV6GPcsGFDrV27VkuXLlWXLl18ev8RI0bok08+0e9+9zsNGzZMhw8f1uTJk+VwOMq6PFRnXwEQXAi7AILG2rVr9etf/1qSaelLSkpSmzZt9Nxzz1U6uepE/fr104QJE/TGG2+UnWjUo0cP/eUvfynr43vLLbdo9erVGj58uMaPH1+jK3P96le/UkFBge6++25FRkbq6quv1pgxY8oClHcEgrffflv/+c9/1KlTJ02dOrXCKACxsbG67bbbNGfOHH355Zf69ttvK73PM888o1atWmnu3LmaOXOmUlJSNHToUN199921bvkcOXKkzjrrLL3zzjt6//33FR8fr5/97GcaPXp0pb6wtXHHHXfoww8/1PTp03XttdfqjjvuUHZ2tv7yl7/o5ZdfVtOmTXXttdfK4XDolVdeUW5urho1aqRhw4bp2Wef1e23364333zTp/du1aqVZs6cqT/96U8aNWqUkpKSdMcdd2j69Ollo0NUZ18BEFwcnhMHZwQAwKYWLVokp9NZ4epvubm56tOnj8aOHRtQl2YGUHdo2QUAhIQ1a9ZoypQpuv/++9WpUydlZ2frjTfeUFxcnK666iqrywNQTwi7AICQMGzYMBUVFelvf/ub9u7dq5iYGJ133nl6/vnn62X0BwCBgW4MAAAAsC2GHgMAAIBtEXYBAABgW4RdAAAA2BYnqJ3k+++/l8fjkdPptLoUAAAAVKG4uFgOh0PdunU747K07J7E4/HIn+fseTweFRUV+fU9gwXbpmpsl1Nj21SN7XJqbJuqsV1OjW1TNX9vl5rkNVp2T+Jt0e3cubNf3i8vL0/r1q1TWlqaYmJi/PKewYJtUzW2y6mxbarGdjk1tk3V2C6nxrapmr+3y48//ljtZS1v2c3JydFjjz2mfv36qXv37rrpppu0fPnyssf/8Ic/KD09vcLUr1+/ssdLS0s1ZcoU9e3bVxkZGRo2bJi2b99uxaoAAAAgwFjesnv//fcrKytLEydOVGJiot59913dfvvtmjdvnlJTU7VhwwaNGDFCQ4YMKXtOeHh42f1p06Zp9uzZGj9+vBo3bqwXXnhBw4cP18cff6zIyEgrVgkAAAABwtKW3e3bt+vbb7/V448/rp49e6pt27Z65JFH1LhxY3388ccqKSnRpk2b1LlzZyUnJ5dN3ivdFBUV6Y033tDIkSPVv39/dejQQZMmTdL+/fu1YMECK1cNAAAAAcDSsJuQkKBXX31V5557btk8h8Mhj8ej3Nxcbdu2TYWFhUpNTa3y+evXr9exY8fUu3fvsnkNGzZUx44dtWzZsnqvHwAAAIHN0m4MDRs2VP/+/SvMmz9/vnbs2KGLLrpIGzdulMPh0FtvvaWFCxcqLCxM/fv31+jRoxUXF6d9+/ZJkpo2bVrhNVJSUrR3716/rQcAAAACk+V9dk+0YsUKPfzww7r00ks1YMAATZkyRWFhYWrevLlmzJih7du36/nnn9fGjRv11ltvKT8/X5Iq9c2NiopSbm6uz3V4PB7l5eXVal2qy7sO3luUY9tUje1yamybqrFdTo1tUzW2y6mxbarm7+3i8XjkcDiqtazDEyADxX322Wd68MEHlZGRoVdeeUXR0dHyeDw6cuSIGjZsWLbcypUr9etf/1rvvfee9u3bp1GjRmnVqlWKjo4uW+bee+9VUVGRpk+fXuM6fvzxRxUVFdXJOgEAAKB+REZGVmuo2IBo2X3nnXf0zDPPaODAgZowYUJZS63D4agQdCWpffv2kqR9+/aVdV/IzMxUy5Yty5bJzMxUhw4dfK7H6XQqLS3N5+fXRH5+vrZt26bWrVvL5XL55T2DBdumamyXU2PbVI3tcmpsm6qxXU6NbVM1f2+XTZs2VXtZy8Puu+++q6eeekpDhw7Vww8/rLCw8nPmHnjgAeXk5GjmzJll87yDCKelpenss89WbGyslixZUhZ2Dx8+rLVr11YYqqymHA6H3weKdrlcDE59CmybqrFdTo1tUzW2y6mxbarGdjk1tk3V/LVdqtuFQbI47G7dulXPPvusBg4cqDvuuENZWVllj0VHR+uqq67SnXfeqenTp+sXv/iFtm7dqv/7v//TVVddVTZCw5AhQzRhwgQlJiaqefPmeuGFF9SkSRMNHDjQqtUCAABAgLA07H766acqLi7WggULKo2LO2jQID333HOaPHmyZsyYoRkzZiguLk5XX321Ro8eXbbcqFGj5Ha79eijj6qgoEC9evXSzJkzuaAEAAAArA27I0aM0IgRI067zBVXXKErrrjilI+Hh4drzJgxGjNmTF2XBwAAgCBn6UUlAAAAgPpE2AUAAIBtEXYBAABgW4RdAAAA2BZhFwAAALZF2AUAAIBtEXYBAABgW4RdAAgBTqezRpfXBAC7sPSiEgCA+udwONSx47mKiLB3+0ZpqRRm71UE4APCLgCEgIiIML33nlvZ2fY87J91ljR4sNVVAAhE9jzqAQAqOXDAowMHrK4CAPyLL3wAAABgW4RdAAAA2BZhFwAAALZF2AUAAIBtEXYBAABgW4RdAAAA2BZhFwAAALZF2AUAAIBtEXYBAABgW4RdAAAA2BZhFwAAALZF2AUAAIBtEXYBAABgW4RdAAAA2BZhFwAAALZF2AUAAIBtEXYBAABgW4RdAAAA2BZhFwAAALZF2AUAAIBtEXYBAABgW4RdAAAA2BZhFwAAALZF2AUAAIBtEXYBAABgW4RdAAAA2BZhFwAAALZF2AUAAIBtEXYBAABgW4RdAAAA2BZhFwAAALZF2AUAAIBtEXYBAABgW4RdAAAA2BZhFwAAALZF2AUAAIBtEXYBAABgW4RdAAAA2BZhFwAAALZF2AUAAIBtEXYBAABgW4RdAAAA2BZhF4BtOBwOuVwuORwOq0sBAASICKsLABAcSkulsAD/eOxyudSxY0efnhsM6wcAqDnCLoBqCQuT5s6VDh60upJTc7uLlZ2do4SEeEVEOKv9vLPOkgYPrsfCAACWIewCqLaDB6W9e62u4tSKi6UDB4qVny85q591AQA2xpd2AAAAsC3CLgAAAGyLsAsAAADbIuwCAADAtgi7AAAAsC3CLgAgZHEhEsD+GHoMABD0YmN9uzBIbS5E4m9c+ATwDWEXABD0oqN9u/CJrxci8TcufAL4jrALALCNml74hAuRAPZH2AUQkPLyTHDJypIOHZKOHDHTsWNSUZGZSkokh8NMERFSVFSEwsKSlJAQrvh4qVEjKSlJSkmRGjY0ywEAQgthF4DlSkqkPXuk7dul3bvN/cOHfXklh6Qo7d9f+ZHISKlZM6l5c6lFC6lVK8nlqmXhAICAR9gF4Hcej2mt/eknadMmE3Ld7srLeVtmk5JMy2xcnNSggRQVZcJreLhZrrTUPP/oUbcyMw8rLKyRjh4NV26udOCAaR0uKpK2bTOTZFp5mzaV2raV+vQxNdHyCwD2Q9gF4DcHDkhr1pjp5JOIYmJMa2uLFqYFtmlTE2prorjYo9jYAiUnx8npDC+bX1Ji3m/3bmnXLmnnTvPznj1m+uYb6a9/la67zkwXXVQepAEAwY2wC6BeZWdLq1ebgHti94KwMBNu09LMlJxcfy2r4eFS48Zm6t7dzDt8WNq6tbx1edcuacoUMyUnS9dfL91+u1meFl8ACF6EXQB1rqRE2rBBWrasvNuAZAJuaqrUqZPUoUPNW27rUsOGUkaGmZKSpNatzbBV//ynaYGePt1MXbqY0HvLLWY5AEBwIewCqDOHD0vffSetWCEdPWrmORxSmzYm4J5zTmCeFBYZKV19tZmKi6UvvpBmzZI++ED64Qfp3nulMWOkX/5SuvNOqX9/WnsBIFgQdgHUisdjugMsXy6tX29+lsyJZN27Sz16mBPNgoXTKV1xhZkOHZLefVd64w3p+++l994zU+fO0siRprU3JsbqigEAp0PYBeCTggJp5UoTcrOyyue3aiX17GlacYP9JK/EROmee8z0/ffSq69Kf/mL9OOP0u9/L40bJ/3ud9Jdd5luEADsz+FwyOVyycHXO0GDsAugRvbuNX1xV682X/lLphtARoYJuSkp1tZXX7p1M314n31WevNNaepU06L9wgvSiy+aURzuu0+64AK6OAC+KC01/foDncvlUseOHX16brCso90QdgGcUUGB9P770vPPm4DnlZIi9eplvta38mQzf0pIkO6/3/Tj/eQTM3rDZ59Jf/+7mc47zzw+eLC5qhuA6gkLMyeJnjwsYaBxu4uVnZ2jhIR4RURU/xrTZ51ljgvwPw7FAE5pyxbplVekmTPLuyqEhUkdO5qQe/bZoduKGR5eflLbjz9Kf/6zGat36VLpxhvNthk1ynRziI+3ulogOBw8aL49CmTFxdKBA8XKzzd9/BH4aEwHUEFJifTxx9KVV5rxb//0JxN0zz5buvZa81X94MFSy5ahG3RP1rmz+UCwY4f0xBNmnN6dO80IDmefbVqBN2+2ukoACE2Wh92cnBw99thj6tevn7p3766bbrpJy5cvL3t83bp1GjJkiLp27aqLL75YM2fOrPD80tJSTZkyRX379lVGRoaGDRum7du3+3s1gKC3a5f09NNmHNyrr5bmzzcjK1xxhfSPf5hW3p//XIqNtbrSwJWSIj3+uAm9M2ea4daOHjVdHdq1M/16v/66fMQKAED9s7wbw/3336+srCxNnDhRiYmJevfdd3X77bdr3rx5SkxM1G233abLLrtMTz75pFauXKknn3xS8fHxGny848u0adM0e/ZsjR8/Xo0bN9YLL7yg4cOH6+OPP1ZkZKTFa4eaKi6WNm6Utm+XNm2K0Jo1TRUX55TbbQKCy2WGeoqPN1fDatLEjOHaogWd/n1RXCz961/S66+bcFtaauYnJEjDhkkjRpjWXdRMdLTZfrfdZvrzTpwo/fvfZtzeDz4ww7Hdf790ww18DQoA9c3SsLt9+3Z9++23+tvf/qbux6/h+cgjj2jhwoX6+OOPFR0drcjISD3xxBOKiIhQamqqtm/frtdee02DBw9WUVGR3njjDY0ZM0b9+/eXJE2aNEl9+/bVggUL9Itf/MLK1UM1lJRI33xjrlq1eLG5IEFBgffRSEnNqvU6LpdpOUtPN1OHDmaM1/btg3/4q7rm8Zghw/72N+ntt6V9+8of69/f9DEdPDgwL/4QbBwOaeBAM61dK02ebIYuW7HCjNE7dqwZ1uz3vzfDnAEA6p6lYTchIUGvvvqqzj333LJ5DodDHo9Hubm5Wr16tXr16qWIE05p7t27t1555RVlZWVp9+7dOnbsmHr37l32eMOGDdWxY0ctW7YsaMKu0+kMufH61q+XXnrJnL2emVnxsYYNpbZtpebN3YqMzFazZvFq2NA0f+Xnm+nQIRPS9u41l6PNzzdXuvrhh4qvFRtrhozq2bN8SksLzVbg9eul2bPNtGFD+fzGjaVbbzUtke3bW1ae7XXsaE72e/ppczt1qrR7t/SHP0hPPWV+B/fey+8AAOqapWG3YcOGZS2yXvPnz9eOHTt00UUXadKkSWp/0pE/5fggnnv27NG+401STZs2rbTM3kA/nfM4h8Ohjh3PVUSEvdOXd2zBRYuk554zLbleCQnmxKcBA6TzzzcttA6HlJdXpHXrduiccxooJubU3/W63WY4rA0bTBeIDRukNWvMRQCOHjV9JL/+unz5hg1Nq2/PnmZEgV69zAUB7PZ5o7TUtCB+8on56nzVqvLHoqOlq64yrYu/+AVfpftTcrL06KPm5LXZs6VJk8zvZto0M47vVVdJo0dLl1xiv30SAKxgeZ/dE61YsUIPP/ywLr30Ug0YMEDjx4+v1O826vhgnoWFhcrPz5ekKpfJzc31uQ6Px6O8vDyfn18TRUVFcrlc+tvfCnXokD0Db3KyQ/36Rei++9yaPdvscg6HR1ddVaLbb3fr4otLK4St47/Wst+v9/Z0mjc304AB5fNKSqQNGxz67rswrVwZpu++C9OqVWE6fNihL7+UvvyyfNmkJI+6dStVjx5m6t69RCd9hgoYp9suhw5Jn38erk8/DdeCBeE6eLA8LUVEeHTZZaW6/nq3rrqqRHFxZn5xcfnFIU7Fe8Ugt7v4jMtaqfh4ccU1LNLtliSn8vPz5fHj2WM33CBdf7301VdhmjrVqfnzw/XRR9JHH0mpqaW69Va3hgxx1/pCHd7jjNvtDujfX214f4c13Ud93Wckc4zJzpaOHHHo2DHp6FGHjh41t/n55u+qpEQqLnYcvzUfYCIivJNH4eHmw2ZMjNSggUcNGkixseW3CQnmcX/vozU5/taFYDnGSMF3nPEXf+8zHo+n2t+KB0zY/eyzz/Tggw8qIyNDEydOlCRFR0erqKiownKFhYWSpJiYGEVHR0syB3Lvfe8yrlp0OCwuLta6det8fn5NuFwuxcfHa/Pmw9qxI8D/wn3g8Uj798dp+PA4HT4cIYfDo6uvztJvfrNPrVub3+WmTad/jW3btvn8/g6HORmoRw/p9tu9rcAurVkTo3XrGmjt2hj99JNLWVlh+uyzcH32WXkH35SUIrVrl6+0tHy1a5entLR8tW5dEDAXCtiyZZu2b4/WDz800I8/NtAPP8Rq69ZoeTzlf/wNGpTo/PMPq0+fXPXvn6P4+BJJZuSFmvBeMSg7O0cHDgT+fpqTk1Oj5V0up6Rkbd261W8H6hM1bmy6Mtx+e5Rmz07R/PlJ2rw5XH/8Y6SeeMKpiy/O0aBBB3TeeUd86oLjPc4cOXI0KH5/vjhyxCUp4fg61vx3eLp9xu2WsrKcys52Kjc3Qjk5ZjpyJLzC31vNVe+5DRqUKDm5RCtXSg0bHlaLFkfUvn2eGjcurvfW/9ocf2si2I4xUvAdZ/zFX/uMVLmx81QC4t/2O++8o2eeeUYDBw7UhAkTyopv0qSJMk/q0On9uXHjxnKbj0nKzMxUy5YtKyzToUMHn+txOp1K89Mp6N4wHxcXq+TkgPh11JnCQumTT8K1bp3579yjR6n+/Ocide8eI6ntGZ+fn5+vbdu2qXXr1rX68HKyzp2la645sc4CrV4dphUryqf16x3KzIxUZmakvv22UdmyTqdHaWkepaaWqm1bz/GpVKmpHjVr5lF9DABSWirt2uXQxo0ObdwYpnXrSvXjj0XauDFWubmVk88555TqiitKdMUVJerdu1SRkVGSUo5PvvF+ek5IiFcgH6OLi4uVk5Oj+Ph4OWvQNyMhwdy2adPG0haXc84xw7sdPVqouXPD9eabEVq2LFyff56gzz9PUIsWpfrVr0p0441udepU/TrtfJzx8n5TYdax+uPjnbzPuN3S/v0O7d3r0L59ZjpwQKcMtU6nRw0bmlbY2Njy25gYj5zOE1txTUuuJLndDrndKpuKi6W8vPLW4WPHpGPHHDp8WCoocOjYsXAdOxau11+XpMbHJykhwaPOnUvVuXOpunQxt+ecUzfHofo6/p5KsBxjpOA/ztQXf+8zm87UUnYCy4967777rp566ikNHTpUDz/8sMJOaLbo1auXZs+erZKSEoUfP6V+0aJFatOmjZKSkhQXF6fY2FgtWbKkLOwePnxYa9eu1ZAhQ3yuyeFwKCYmpnYrVoP3kqSIiIga/dEEusxM6b33zMUIwsKkCROkUaPCFB4efeYnn8TlctXr7yMmRurb10xeR4+aEQt+/NFMP/xgbg8fdmjdOkdZgD9ZYqIZDs07paTo+D++ilN4uPkHV1RU3o2gqMh0Q8jMrDjt3asqDv5mO7pcps/xBReYqXdvqXHjMJkhtOt+f4qIcAZF/16n01mjvydva70/DtDVERMj3XmnmX74QXrtNTNyxq5dYZo4MUwTJzqVkSENGSLddJPpwnM6dj3OnMj7O6zpPlpYKO3aFaW1a6O0a1e4du0yXQ9O1qCBaYE/66zyKSlJiotzHG9drZ8m1rw8c1woLTUXKPnpJ2n1amndOik726GFC8O1cGH5N1JOp/nQ1L27mXr0kDIyTP2+qO/j78mC5RgjBf9xpr74a5+pyYn9lobdrVu36tlnn9XAgQN1xx13KMt7PVKZLgyDBw/W66+/rkceeUS/+93v9MMPP+itt97Sk08+Kck0Xw8ZMkQTJkxQYmKimjdvrhdeeEFNmjTRwIEDrVqtkLdrl7lsakGBORlsxAhz1a1gEhsrXXSRmbw8HnOxgA0bTNeLE6fNm8vD6qFDZpipuuR0mlEkOnQoH1rt3HOlLl04uczuunQxI5e88IIZE/mdd8ztqlVmGjvWfNAZNMhMqalWVxzY8vLM3/H27eZ2794IeTxJFZaJiZGaNZOaNjW3zZqZlmMrThj0fkBu2lS6447y+YWF5jjj3Q9WrjS32dnlI9PMmmWWDQsrH47RG4C7djXHZyAUWBp2P/30UxUXF2vBggVasGBBhccGDRqk5557Tq+//rqeeeYZDRo0SMnJyRo7dqwGDRpUttyoUaPkdrv16KOPqqCgQL169dLMmTO5oIRFtm4147cWF5tWiF//2gwj5gvvCQuBMiybwyG1amWmyy+v+FhpqRk/detW6fBhKTfX3B49av4pFRVVnEpLzaf88HDzjyg83PwcE2P+qZ44NWpkWoy94wW73cXauTNHR4/Ga/ly/yTdtDTp0kv98lY4hehoM/7x4MHmA9X775sPlV9/Lf3vf2YaM8Z00xk0yIxw0rVraA6zd6Lc3Irh9sCBk5dwKDbWrdatw9S6dZhatTIttgFy2DmlqCgzrGK3buXzPB5zmeqVK82Y5StWmNs9e0wwXrvWfFjyatfOBN8uXczV/jp1MhfpCfV9Br5xOBwB+82RpWF3xIgRGjFixGmX6dKli+bMmXPKx8PDwzVmzBiNGTOmrstDDW3aZIZSKikxAffXv5YiI00rqXfosZrwnrAQDMLCTKh1OEw4bdTozM+pLre74ljExcXSgQPFys/3X6vuWWf5531QPYmJppXvjjvMWL3/+Ic0b54ZYcTb9eb//s8MczZwoNS/f7iCZNjxWikpMd8sff+9CX07dkhVnUOUnCy1bGmmZs2KVVR0QMnJyXI6gzvlORzl63XieQn79pnQe2IA3rHDdIn46Sdz3PZyuUw3iPbtIxUX11Q9e4arQwdzTG/WjCBcG77+LwwW5n/2uSouLrS6lEos77MLe9izx/TRLSkxX5cNHlzePyk62vxxz50rHTxY/dd0u4uVnZ2jhIR4RUQE5qdFiVZPWKt5c+muu8x06JD08cdmXOXPPjOtmO++K737rvmmq2nTCDVvbr51Oftsc9ntQG/BPJ3CQhP2d+6UPvzQXBjl8OGKyzgcpgtAy5bmW5mWLc03KF7mw6Nfy/a7Jk2kK680k9eBA+ZDwYoVZlzyNWtMP+D8fG8wjpDUTK+9Vv6cyEhzafaUlMpTw4amX7AZQs1MLpc59jscFSePRxVO0DtxWrfO/J8oLT395HCY1u3IyIq3DRqY20Dk6//CYJGQ4NavfhURkEPHEXZRa9nZ5h9qcbHpL3j99VVfovfgQXOyVXVZ0YLpC1o9g59dWlwSE6Xf/MZMxcXmEtz/+Y+Zli2T9u51aO9eaflys3xsrAm9LVqYk68aNzbzAlFhoWmh9E5795pvPE4+qT0qyrRAegP92WcHbvixUnKy6Y51YpeskhJpyxYTfFetKtKqVbnKyUnU9u3h2rHDdMHassVMgSwqyoTvpCRzfE5JMR8KExIC48NdTf8XBgu3O3BHmCDsolby802/wWPHzD/KG26oOugCgczOLS4tWkhPPeVWz54RGjvWrTVrIrRzp/lne/SoaUk7cVhx76gDKSkmKCQkmBbgRo3q/2/b45GOHDEt1FlZ5Sd87t9vPlRXpVEj01p73nnS3XebqzSefAlyVE94uOnH266ddPnl7hOuYBkjt9u0ou/aVXnEmMxM83s7dsycAOi9zc83HyI9nvLJq/KwbGbKzS3/4OlwmNuqptLS8nMgCgvLp+Jic3vgQOUW+5gY8+EnLc2sY112N0NgI+zCZx6P+bo0K8t8ir7lFlpQENzs2uISH+9RYqLUrZtHLVqYecXFZl137jQhZv9+EyyPHau69c7hMH/n8fHlX1e7XOW3LlfFEy69t6Wl5WPJnjiZMWXLb48eNYHpdF+BNmxYcWi/5s3LRxTo3NmcrLV0ab1swpAXEVF+gm59euWV2v0NFhaa/Sgnx/w9Hzxo9u29e00A37DBTJLZh7p0MftOoH6jgbpB2IXPFi0yJzeEh5uxPr2DugMIfE5n+clMXkVFpjVs//7y8JuTYya327S61eJK7NXicJhAnZRkumV4v4pu0qRiX1ugKlFRZjrrLNOC6+V2m+4vW7ea/1u7dpV3iVmwQGrfXrrwQtPyGwhdHVC3CLvwya5d0uefm/s/+5n5RwQguEVGmtbSky9S4fGYFtjsbBN88/LKv6bOzzf3CwpMK25JScVbh8O0Cjqd5ZN3mD1zxbGKU3w8XaFQ9yIiTJeeFi3MBYTy8srHKd61q7zF1/t4u3aEXjsh7KLGCgpM38bSUjMuY48eVlcEoD45HOVh9Oyzra4GqL2YGKlnTzMdOGBO5vQG37/9TWrd2py817Sp1ZWiLgT5ucewwoIFpnUnIUG66io+/QIAgldysnT11dLo0aYrQ3i4tG2b9Oqr0kcfmQYeBDfCLmpk2zYzBqNkrtAUHW1pOQAA1InYWHMRlnvuMSeuSeb/3fTppp8vghdhF9XmdptPuZLpulDfZ+UCAOBv8fHmktu//a35BvPwYTOW/L/+Zf4PIvgQdlFtX31lzs6OjZUuu8zqagAAqD+tW0t33in17m1+Xr5cmjWr/kckQd0j7KJaDh6U/vc/c//KK+m+AACwP6dTuuIK6eabzf+93bulN96I0N69kVaXhhog7KJaFiwwoy+0by+dc47V1QAA4D/t2kl33GEuRZ2f79D8+Ulav56zs4MFYRdntHWrtHGjGXVh4ECrqwEAwP/i46Vbb5Xaty9VSYlD8+aFa8kSq6tCdRB2cVoej/Sf/5j7PXuaq9IAABCKnE7puutKdM45xyQ59O9/l3fxQ+Ai7OK0Vq0yl1OMipL697e6GgAArBUWJvXpk6u+fUskmW5+ixdbXBROi7CLU3K7pf/+19zv21dq0MDaegAACAQOh9S3b6n69TM/f/qptHSptTXh1Ai7OKXvvzfjCzZsKJ1/vtXVAAAQWC6+WOrTx9yfP19au9bScnAKhF1Uye2WvvnG3O/TR4qIsLYeAAACjcMhXXqpOadFkj74QNq1y9qaUBlhF1VaudK06sbFSd27W10NAACByeGQfv5zMzSn2y397W/mAkwIHIRdVFJSQqsuAADVFRYmDR4sNW0q5eWZwFtUZHVV8CLsopJVq8zlEGNjadUFAKA6IiOlm24y34gePCh99JEZvhPWI+yigtJS6dtvzf0LLzRjCgIAgDOLi5Ouv9609K5eLS1bZnVFkAi7OMnGjaavUXS01KOH1dUAABBcWraULrvM3P/0U05YCwSEXVTgHRi7Rw/zlQwAAKiZ3r2ljh3Nt6Xz5kmFhVZXFNoIuyizd6+0fbv5+uW886yuBgCA4ORwSFdfLTVqJGVnmxZeWIewizLeVt1OncyFJAAAgG+io6Vf/tLc//57aflyS8sJaYRdSJKOHDGd6SXz9QsAAKid1q2lCy4w96dPlzIzLS0nZBF2IcmcMVpaajrWN2tmdTUAANjDgAFSSooZ0vO++6yuJjQRdqGSEvMViySdf761tQAAYCcREdK115rzYd59V1q71uqKQg9hF9q4UTp6VGrQQEpPt7oaAADspVkzc0lhyQTe4mJr6wk1hF3ou+/MbdeuUni4paUAAGBLN94oNW9urq62cKHV1YQWwm6Iy8mRNm0y97k0MAAA9cPlkqZONff/9z/pwAFr6wklhN0Q523VbdtWSky0thYAAOzsl7+UunQxJ4T/5z9WVxM6CLsh7MQT07g0MAAA9e/6683Japs2ST/9ZHU1oYGwG8I4MQ0AAP9KSSkf+eg//zENT6hfhN0QtmqVuc3I4MQ0AAD8pV8/KSbGnKy2YoXV1dgfYTdE5eWVf32SkWFtLQAAhJLoaOmSS8z9L7+UCgosLcf2CLshavVq00G+SRPzlQoAAPCf7t2l5GQpP9+MzoD6Q9gNUT/8YG67dLG2DgAAQlFYmLmUsCQtXiwdO2ZtPXZG2A1BWVnS7t2SwyF17mx1NQAAhKb0dHN1teJi6ZtvrK7Gvgi7Ich7YlpqqhQba20tAACEKoejvHV32TLp8GFr67Erwm6I8XikH3809zkxDQAAa7VtK7VqZYYg++orq6uxJ8JuiNm501wiODKSsXUBALDaia27K1ea/9GoW4TdELN6tbk95xzJ6bS2FgAAILVsKbVpY0ZJYmSGukfYDSGlpdK6deZ+p07W1gIAAMr17Wtuv/vOXN0UdYewG0J27DB/QNHRpo8QAAAIDK1bSy1amL67ixZZXY29EHZDyJo15rZDBy4PDABAIHE4ylt3ly83F5tA3SDshgi6MAAAENjatZMaN5aKiqSlS62uxj4IuyFi+3ZzdRaXy3SCBwAAgcXhkC66yNxfutRcbAK1R9gNEXRhAAAg8HXsKDVqJOXlST/8YHU19kDYDQF0YQAAIDiEhUnnn2/uL15sLgaF2iHshoAdO8wnRLowAAAQ+Lp3Nxd/OnhQ2rzZ6mqCH2E3BKxfb27T080nRgAAELiiokzglUzrLmqH6GNzHk/FsAsAAALf+eebE9Y2b5YyM62uJrgRdm1u/34pN1eKiJBSU62uBgAAVEd8vHTOOeY+rbu1Q9i1OW+rblqa5HRaWwsAAKg+74lqP/4oFRRYW0swI+zaHF0YAAAITmefLaWkSG63tGqV1dUEL8KujWVnm24MDofUvr3V1QAAgJpwOKSePc39ZcsYhsxXhF0b27DB3LZqJcXEWFsLAACouS5dzDBkWVnStm1WVxOcCLs2RhcGAACCW1SUCbySad1FzRF2bSo/31xMQjKXCAYAAMGpVy9zu369dOSItbUEI8KuTW3aZPr2JCeb4UsAAEBwSkmRWrY0/9e/+87qaoIPYdemfvrJ3LZrZ20dAACg9nr0MLcrV3KiWk0Rdm2otNS07EqMwgAAgB2cc47pv5uTI23danU1wYWwa0O7d5s+u9HRZow+AAAQ3JxOqXNnc//7762tJdgQdm1o40Zzm5oqhfEbBgDAFrp1M7fr1plGLVQPUciG6K8LAID9NG0qNW4slZSYSwijegi7NnP4sLlqmiSlpVlbCwAAqDsOR3nrLl0Zqo+wazPeVt0WLaQGDaytBQAA1K3OnaXwcGnfPmnvXqurCQ6EXZuhCwMAAPYVE1N+sahVq6ytJVgQdm2kpKR8OBK6MAAAYE/eywevXm2GG8XpEXZtZOdOqajIfOpr2tTqagAAQH1ITTX/648dkzZvtrqawEfYtRHvDp+aajqxAwAA+wkPlzp1Mvd/+MHaWoIBYddGTgy7AADAvjIyzO369VJhobW1BDrCrk0cO1Z+ViZhFwAAe2vWTEpKktxuc5EJnBph1ya2bDG3jRtLsbHW1gIAAOqXw1F+ohpdGU6PsGsTdGEAACC0eMPu1q3molKoGmHXBjye8rDLkGMAAISG+Hjp7LPN/bVrLS0loAVU2J02bZqGDh1aYd4f/vAHpaenV5j69etX9nhpaammTJmivn37KiMjQ8OGDdP27dv9Xbql9u+Xjh6VnM7ynR4AANjfueea29Wrra0jkAVM2J01a5amTJlSaf6GDRs0YsQIffPNN2XThx9+WPb4tGnTNHv2bD399NOaM2eOHA6Hhg8frqKiIj9Wby1vq27r1lJEhKWlAAAAP+rY0fTf3b1bys62uprAZHnY3b9/v373u99p8uTJatOmTYXHSkpKtGnTJnXu3FnJycllU2JioiSpqKhIb7zxhkaOHKn+/furQ4cOmjRpkvbv368FCxZYsTqW8J6cRn9dAABCS2ysaeySpDVrLC0lYFkedtesWaNGjRrpn//8pzK8g8Ydt23bNhUWFir1FClu/fr1OnbsmHr37l02r2HDhurYsaOWLVtWr3UHCrdb2rHD3G/b1tpaAACA/3m7MhB2q2b5l94DBgzQgAEDqnxs48aNcjgceuutt7Rw4UKFhYWpf//+Gj16tOLi4rRv3z5JUtOTro2bkpKivd5BZ33g8XiUl5fn8/NroqioSC6XS263W8XFNX/+tm0Oud0Rio31qFEj316jvrndkuSU211co/qKjy9cHIgrdQJf189XVmwXf6+jr3zdNsGyfr4qKSmR5FRJSWnA/z35KlSOM/n5+fJ4PPX+fvn5+RVu65vD4Tj+vzDw/wYD8TiTliaFhUVo3z6H9u4t1lln1e3rV4fb7ZbkVGFhoV/2UY/HI0c1Lxdredg9nZ9++klhYWFq3ry5ZsyYoe3bt+v555/Xxo0b9dZbb5X9EUZGRlZ4XlRUlHJzc31+3+LiYq3z0wjNLpdL8fHxOnLkqA4cqPnev3ZtnKQ4NWmSr4MHc+q8vrpw5IhLUsLxdaz5gTMnJ6fOa6pLtV0/X/lzu1i1jr6q6bYJtvWrqbw8l6Ro5eXl2XL9JPsfZ1wup6Rkbd261W8BVDLfsPqDy+VSx44dlZ2d49P/QisE2nGmefNE7dwZreXL89Wjx9E6f/0zMfuoS3v27PHbPnpy/juVgA67I0eO1K233qqGDRtKktq3b6/k5GT9+te/1o8//qjo6GhJpnXUe1+SCgsL5XK5fH5fp9OpND+N4eU9kS4uLlbJyTX/dWRmhkuSOnSIVHJycp3WVlfi4ry3sUpOrv4VL4qLi5WTk6P4+Hg5nc56qq72fF0/X1mxXfy9jr7yddsEy/r5Kiam5PhtjC3XT7L/cSYhwdy2adPGby2727ZtU+vWrWv1/7S6vC10CQnx8mOW90mgHme6dnVo505p+/Y4XXGFS9Vs9KwzcXFuSVKzZs2qHUJrY9OmTdVeNqDDrsPhKAu6Xu3bt5ck7du3r6z7QmZmplq2bFm2TGZmpjp06FCr942JifH5+TV9L0mKiIio8YG2oKD8EsHt2kUoUI/T3hEiIiKcPtXodDoD+p9QbdfPV/7cLlato69qum2Cbf1qKjzcexsW0H9LtREqxxl/BM8TuVwuv/0/lILrbzDQjjOdOkmffCJlZTmUk+NUSkrdv8fpeNcvKirKrx+QqsPyE9RO54EHHtDtt99eYd6PP/4oSUpLS1OHDh0UGxurJUuWlD1++PBhrV27Vj179vRrrVbYts1cUCIpSTrpMwEAAAghUVHlozJxgYmKAjrsXnXVVfr22281ffp07dixQ1999ZUefvhhXXXVVUpNTVVkZKSGDBmiCRMm6PPPP9f69et13333qUmTJho4cKDV5dc775BjJ43YBgAAQtA555hbP512FDQCuhvDJZdcosmTJ2vGjBmaMWOG4uLidPXVV2v06NFly4waNUput1uPPvqoCgoK1KtXL82cOdMv/UWstnWruWXIMQAAkJ4uhYVJmZlSVpb55hc+ht2XX35Z1113XaUhv2rrueeeqzTviiuu0BVXXHHK54SHh2vMmDEaM2ZMndYS6A4flg4eNFdN8Q4mDQAAQpfLZb7t3bzZdGXo29fqigKDT90Y3nrrLV166aW67bbb9NFHH6mwsLCu68IZeFt1mzY1OzcAAEDHjuaWrgzlfAq733zzjSZMmCCn06mHHnpIffr00WOPPabvv/++ruvDKXiHPqS/LgAA8EpPN9/67t0rZWdbXU1g8CnsRkZG6sorr9Srr76q//73vxoxYoTWrFmjm2++WT//+c/12muvKSsrq65rxQm8YZcuDAAAwKtBg/JsQOuuUevRGFJSUvSb3/xGI0aMUM+ePbV161ZNnDhR/fv31x//+EcdPer/q3jYXU6OmcLCpBOGFwYAAGBUhpPUKuwuXbpUjzzyiC688ELde++9cjqdmjhxopYvX64//elPWrBgge677766qhXHefvrNmsmhcCgEwAAoAa819XatUs6csTaWgKBT6MxTJo0SR999JH27t2rpk2b6tZbb9V1112nZs2alS1z5ZVXasOGDfrLX/5SZ8XCoAsDAAA4lbg4qXlzafduaeNGqUcPqyuylk9h980339Rll12mp556ShdeeOEpL9nWuXPnCmPiovY8Hk5OAwAAp5eebsLu+vWEXZ/C7tdff61GjRrpwIEDZUE3NzdXe/fuVQdv27mkyy67rG6qRJnsbDPGbliYdPbZVlcDAAACUYcO0hdfmK6PhYXmcsKhyqc+u2FhYbrttts0dOjQsnmrVq3SL3/5S911113Kz8+vswJRkbdVt0ULyem0tBQAABCgzjpLSkyUSkqkTZusrsZaPoXdF154QT/99JPuv//+snm9e/fWtGnTtHr1ak2ZMqXOCkRF9NcFAABn4nCUn6i2YYO1tVjNp7D7xRdfaNy4cbr88svL5kVGRmrAgAG6//77NX/+/DorEOVO7K9L2AUAAKeTnm5uN240Lbyhyqewe+zYMTVs2LDKx5KSkpTNJTvqxaFDZgiR8HDTjQEAAOBUWrQwF5koLJS2b7e6Guv4FHY7deqkuXPnVvnYvHnzlO79KIE6RX9dAABQXWFhUvv25v769dbWYiWfRmO48847NXz4cF133XUaOHCgkpKSdOjQIX3++edas2aNZsyYUdd1QtKOHeaWq6YBAIDqSE+Xvv9e+ukn0x3yFKPF2ppPYbdPnz6aPn26pkyZoilTpsjj8cjhcOicc87RtGnT1K9fv7quEyr/CqJVK2vrAAAAwaFNG9P9MSdHOnhQSk62uiL/8ynsSlL//v3Vv39/FRYWKicnR3FxcYqJianL2nCCnBwpN9d8ImN8XQAAUB2Rkeak9s2bzYlqoRh2feqz65Wbm6vs7GyVlJQoJydHe/bsKZtQt7xdGJo1MzsuAABAdXj77f70k7V1WMWnlt1t27bpoYce0qpVq065zLp163wuCpV5uzDQXxcAANREu3bS/Pmm4Sw/X3K5rK7Iv3wKu0899ZS2bdume+65R02aNFFYWK0aiFEN3pZd+usCAICaSEgwV1Q7eNB0Zzj3XKsr8i+fwu7y5cv1zDPP6KqrrqrrelCFY8fMDirRsgsAAGquXTuTJX76KfTCrk9NsrGxsWrUqFFd14JT8HZhSEkJva8eAAD+53A45HK55AjFcapsyttvd9MmqbTU2lr8zaewe+211+qvf/2rPB5PXdeDKjC+LgCEtthY/wYUl8uljh07ykULi22cfbYUFSXl5UmhNo6AT90YXC6XVqxYoYEDB6pz586Kjo6u8LjD4dCzzz5bJwWC8XUBINRFR5urYc2dW96trT653cXKzs5RQkK8IiLq/5KdaWnSpZfW+9uEtPBwKTVVWrvWDEHWooXVFfmPT2H3gw8+UFxcnEpLS6sckYGvPepOQYG0b5+5T9gFgNB28KC0d2/9v09xsXTgQLHy8/1zefqzzqr/94DpyrB2rem3O2CA1dX4j09h94svvqjrOnAKO3ea28REKS7O2loAAEDwSkszt/v2SYcPSw0bWluPv9RqzLDS0lKtX79eCxcu1NGjR5WTk1NHZcGL8XUBAEBdaNBAat7c3A+lC0z4fLngf/zjH3rxxReVmZkph8Ohv//973rppZfkdDr14osvKpLLfNUJxtcFAAB1pV07afduE3Z79LC6Gv/wqWX3k08+0bhx49S7d29NmjSpbFSGyy+/XAsXLtS0adPqtMhQVVxsdkiJsAsAAGrPOwTZli2S221tLf7iU9idMWOGbrzxRv3pT3/S5ZdfXjb/uuuu0z333KN//etfdVZgKNu1yww1ExcnxcdbXQ0AAAh2TZqYoeyKi8u7StqdT2F369atGjhwYJWPZWRkaP/+/bUqCsaJXRgY4AIAANSWw2G6MkhmCLJQ4FPYTUpK0ubNm6t8bPPmzUpKSqpVUTA4OQ0AANQ1b9j96ScpFK4P5lPYvfLKKzVlyhT9+9//VlFRkSQztu7q1as1bdo0/exnP6vTIkNRSYnpxiDRXxcAANSdtm3NRSays6WsLKurqX8+jcYwevRobdy4UaNHj1ZYmMnLQ4cOVV5ennr27Kl77723TosMRXv3mv40LpeUnGx1NQAAwC6iokxD2pYt0qZN9r+oh09hNzIyUq+//rq+/fZbLVq0SLm5uYqLi9N5552n/v37cwW1OnDiJYLZnAAAoC6lppqwu3mz1Lu31dXUL5/H2ZWkPn36qE+fPnVVC07gPTmN/roAAKCupaZKCxZI27aZIcgiapUIA5tPqzZ16tQzLnPPPff48tKQ6SxO2AUAAPUlJcUMQXb0qMkcbdtaXVH9qfOwGxsbq5SUFMJuLRw4IBUUSE6n1LSp1dUAAAC7cThM6+6qVaYrA2H3JOvXr680Ly8vTytWrNATTzyhP/7xj7UuLJR5W3VbtJDCfBovAwAA4PRODLunuHyCLdRZlIqJiVHfvn119913609/+lNdvWxI2rnT3J59trV1AAAA+0pNNbf790tHjlhbS32q83bDpk2bnvKCE6ge+usCAID6FhMjNWtm7m/ZYm0t9anOwq7H49GePXv02muvqXnz5nX1siHnyBEpJ8f0pWnRwupqAACAnXn76tq5ndKnPrsdOnQ45Vi6Ho+Hbgy14G3VbdzYDPoMAABQX9LSpG++MWHX47Hn2P4+hd277767yrAbGxuriy++WK1bt65tXSGL/roAAMBfWrSQIiOlvDxz9VZvtwY78Snsjhw5sq7rwHGEXQAA4C/h4VKbNtKGDaZ1l7B73J49e2q0fDM7brl6UFRkPlVJnJwGAAD8IzW1POz27Wt1NXXPp7A7YMCAU/bZrcq6det8eZuQs3u36S/TsKHUqJHV1QAAgFDgHYJs506psNB+5wz5FHb//Oc/6/HHH1enTp10zTXXqHHjxsrOztYXX3yh+fPn684772REBh8w5BgAAPC3xEQpIUHKzpa2bZPS062uqG75FHY//PBDDRgwQOPHj68w/8orr1RSUpK+++47LhfsA/rrAgAAK6SmSsuXm64Mdgu7Po2zu3jxYl111VVVPtavXz+tWLGiVkWFotLS8rBLyy4AAPCntDRza8fxdn0KuwkJCVq5cmWVj3377bdq3LhxbWoKSXv2mBPUIiOllBSrqwEAAKGkdWspLEw6dMh0Z7ATn7oxXH/99Zo+fbry8/M1YMAAJSYm6uDBg/rkk080e/ZsPfbYY3Vdp+1t2WI+d7RoYXY2AAAAf4mKMt0ot283rbs9e1pdUd3xKezeddddOnLkiGbNmqWZM2dKMldOc7lcuv/++3XjjTfWaZGhYPNmM7oFXRgAAIAVUlMJu2UcDoceeugh3XXXXVq5cqVyc3OVkJCgrl27KjY2tq5rDAlbtpiwy8lpAADACqmp0hdfSFu2mHOJ7PJNc61WIzY2VikpKWrUqJG6du0qt9tdV3WFlJ07pexshxwO040BAADA35o2lVwucw7R7t1WV1N3fGrZlaR//OMfevHFF3XgwAE5HA69//77eumll+R0OvXiiy8qMjKyLuu0tW+/NbdNmpgT1AAAAPzN4TCXDl67Vtq61T7fNvvUsvvJJ59o3Lhx6t27tyZOnKjS0lJJ0uWXX66FCxdq2rRpdVqk3XnDrl12KgAAEJzatDG3W7ZYW0dd8qlld8aMGbrxxhv1xBNPqKSkpGz+ddddp6ysLL333nsaPXp0XdVoe96wy8lpAADASm3bmtudO8uHRA12PrXsbt26VQMHDqzysYyMDO3fv79WRYWSI0ekVavMfVp2AQCAlRISpEaNzAlqO3ZYXU3d8CnsJiUlafMpLrGxefNmJSUl1aqoULJ0aZhKS6WkJI8aNrS6GgAAEMocjvLWXbt0ZfAp7F555ZWaMmWK/v3vf6uoqEiSGY5s9erVmjZtmn72s5/VaZF2tnix+RW0beuxuBIAAIDyfrtbt1pbR13xqc/u6NGjtXHjRo0ePVphxwdhGzp0qPLy8tSzZ0/de++9dVqknaWkmJDbrVupajkSHAAAQK15w+6+fVJenhQTY209teVT2I2MjNTrr7+ub7/9VosXL1ZOTo7i4uJ03nnnqX///nI4HHVdp20NH16iW2+V3n7bowMHrK4GAACEuthYqXFjaf9+07rbqZPVFdWOT2F3xIgR+s1vfqM+ffqoT58+dV1TyKGvLgAACCRt2piwu2VL8Iddn743X7ZsmcLDw+u6FgAAAAQA70lqdui361PY7dOnj95//30VFhbWdT0AAACwWKtWUliYlJ1tpmDmUzeGqKgozZ8/XwsWLFCLFi0qDTXmcDj01ltv1UmBAAAA8K/ISKlFCzPW7pYtUo8eVlfkO5/C7r59+9StW7eynz2eisNmnfwzAAAAgkubNibsbt0aImH3o48+Ut++fRUfH6+33367PmsCAACAxdq2lb76yoRdj8dccCIYVbvP7tixY7XjpOvGzZgxQwcPHqzzogAAAGCt5s1Nd4a8PDMyQ7Cqdtg9uWtCSUmJJk+erP3BvPYAAACoUni4OVFNCu5LB9fqkl30zQUAALAvOwxBxvVpAQAAUCXvpYO3b5dKSqytxVeEXQAAAFQpJUVq0EAqLpZ27bK6Gt/UOuw6gvXUPAAAAJyWw1Heuhus/XZrNM7u3XffrcjIyArzRowYIafTWWGew+HQZ599VvvqAAAAYKm2baXVq03YveQSq6upuWqH3UGDBtVnHQAAAAhA3pPUdu+WCgulqChr66mpaofd8ePH12cdAAAACECNGkmJidKhQ9K2bVJ6utUV1QwnqAEAAOC0grnfLmEXAAAApxXM4+0GVNidNm2ahg4dWmHeunXrNGTIEHXt2lUXX3yxZs6cWeHx0tJSTZkyRX379lVGRoaGDRum7du3+7NsAAAAW/O27B44IB05Ym0tNRUwYXfWrFmaMmVKhXnZ2dm67bbb1Lp1a82dO1cjR47U5MmTNXfu3LJlpk2bptmzZ+vpp5/WnDlz5HA4NHz4cBUVFfl7FQAAAGzJ5ZKaNjX3g6111/Kwu3//fv3ud7/T5MmT1cb7seG49957T5GRkXriiSeUmpqqwYMH69Zbb9Vrr70mSSoqKtIbb7yhkSNHqn///urQoYMmTZqk/fv3a8GCBVasDgAAgC15uzIEW79dy8PumjVr1KhRI/3zn/9URkZGhceWL1+uXr16KSKifNCI3r17a+vWrcrKytL69et17Ngx9e7du+zxhg0bqmPHjlq2bJnf1gEAAMDuvG2SW7dKHo+1tdREjS4qUR8GDBigAQMGVPnYvn371L59+wrzUlJSJEl79uzRvn37JElNve3qJyyzd+9en2vyeDzKy8vz+fk1UVRUJJfLJbfbreJiv7yl37ndkuSU211co3UsPr5wcYBvGF/Xz1dWbBd/r6OvfN02wbJ+viopKZHkVElJacD/PfmK40zd8vd2Caa/wVA+zjRtKoWHR+jwYYf27y9WUlL5Y263W5JThYWF8vghCXs8nmpfxdfysHs6BQUFla7YFnV8JOPCwkLl5+dLUpXL5Obm+vy+xcXFWrdunc/PrwmXy6X4+HgdOXJUBw4E6d5/BkeOuCQlHF/H/Bo/Pycnp85rqku1XT9f+XO7WLWOvqrptgm29aupvDyXpGjl5eXZcv0kjjP1xV/bJRj/BkP1ONO4cZL27InSjz8eU6dO5Q2DLpdTkkt79uwpy2f17eT8dyoBHXajo6MrnWhWWFgoSYqJiVF0dLQk0zrqve9dxuVy+fy+TqdTaWlpPj+/JrzrFxcXq+TkgP51+Cwuznsbq+Tk2Go/r7i4WDk5OYqPj690SepA4uv6+cqK7eLvdfSVr9smWNbPVzExJcdvY2y5fhLHmbrm7+0STH+DoX6cadcuTHv2SAcPNlRycoOy+XFxbklSs2bNqh1Ca2PTpk3VXjag01WTJk2UmZlZYZ7358aNGx9vMjfzWrZsWWGZDh06+Py+DodDMTExPj+/pu8lSREREQF9oK0Nb5friAinfFlFp9MZ0NumtuvnK39uF6vW0Vc13TbBtn41FR7uvQ0L6L+l2uA4Uz/8tV2C8W8wVI8zaWnSV19JO3aEKTw8TGHHz/7yrl9UVFStGhyrq7pdGKQAOEHtdHr16qUVK1Yc729mLFq0SG3atFFSUpI6dOig2NhYLVmypOzxw4cPa+3aterZs6cVJQMAANhWs2ZSVJRUUCAdP3Uq4AV02B08eLCOHj2qRx55RJs2bdK8efP01ltv6Y477pBk+moMGTJEEyZM0Oeff67169frvvvuU5MmTTRw4ECLqwcAALCXsDCpVStzP1jG2w3obgxJSUl6/fXX9cwzz2jQoEFKTk7W2LFjNWjQoLJlRo0aJbfbrUcffVQFBQXq1auXZs6c6Zf+IgAAAKGmTRtp40YTdvv0sbqaMwuosPvcc89VmtelSxfNmTPnlM8JDw/XmDFjNGbMmPosDQAAACq/uMT27WZItYiASpOVBXQ3BgAAAASW5GSpQQMTdHftsrqaMyPsAgAAoNocjopXUwt0hF0AAADUCGEXAAAAtuUNu7t3Sydd/yvgEHYBAABQIwkJUny8VFpqTlQLZIRdAAAA1Ji3dXfLFmvrOBPCLgAAAGrMOwRZoPfbJewCAACgxrwtu/v3S0eOWFvL6RB2AQAAUGMNGkgpKeb+Tz85rC3mNAi7AAAA8Im3dXfDBsIuAAAAbMYbdjduDNxIGbiVAQAAIKC1bm2uqHbggEM7dlhdTdUIuwAAAPBJVJTUvLm5//nn1tZyKoRdAAAA+MzblYGwCwAAANs5Mex6PNbWUhXCLgAAAHx29tmSy+XRvn1SYaHV1VRG2AUAAIDPIiKke+4p0eefS9HRVldTGWEXAAAAtdKqlUcDBlhdRdUIuwAAALAtwi4AAABsi7ALAAAA2yLsAgAAwLYIuwAAALAtwi4AAABsi7ALAAAA2yLsAgAAwLYIuwAAALAtwi4AAABsi7ALAAAA2yLsAgAAwLYIuwAAALAtwi4AAABsi7ALAAAA2yLsAgAAwLYIuwAAALAtwi4AAABsi7ALAAAA2yLsAgAAwLYIuwAAALAtwi4AAABsi7ALAAAA2yLsAgAAwLYIuwAAALAtwi4AAABsi7ALAAAA2yLsAgAAwLYIuwAAALAtwi4AAABsi7ALAAAA2yLsAgAAwLYIuwAAALAtwi4AAABsi7ALAAAA2yLsAgAAwLYIuwAAALAtwi4AAABsi7ALAAAA2yLsAgAAwLYIuwAAALAtwi4AAABsi7ALAAAA2yLsAgAAwLYIuwAAALAtwi4AAABsi7ALAAAA2yLsAgAAwLYIuwAAALAtwi4AAABsi7ALAAAA2yLsAgAAwLYIuwAAALAtwi4AAABsi7ALAAAA2yLsAgAAwLYIuwAAALAtwi4AAABsi7ALAAAA2yLsAgAAwLYIuwAAALCtoAi7u3fvVnp6eqXp/ffflyStW7dOQ4YMUdeuXXXxxRdr5syZFlcMAACAQBBhdQHVsWHDBkVFRemzzz6Tw+Eomx8XF6fs7Gzddtttuuyyy/Tkk09q5cqVevLJJxUfH6/BgwdbWDUAAACsFhRhd+PGjWrTpo1SUlIqPfbWW28pMjJSTzzxhCIiIpSamqrt27frtddeI+wCAACEuKDoxrBhwwalpaVV+djy5cvVq1cvRUSU5/bevXtr69atysrK8leJAAAACEBB07KbnJysm2++Wdu2bVOrVq101113qW/fvtq3b5/at29fYXlvC/CePXuUlJRU4/fzeDzKy8urk9rPpKioSC6XS263W8XFfnlLv3O7Jckpt7u4RutYfHzh4gDfML6un6+s2C7+Xkdf+bptgmX9fFVSUiLJqZKS0oD/e/IVx5m65e/tEkx/gxxnquZ2uyU5VVhYKI/HU+/v5/F4KnRtPZ2AD7tFRUXatm2bXC6Xxo4dq5iYGP3zn//U8OHD9eabb6qgoECRkZEVnhMVFSVJKiws9Ok9i4uLtW7dulrXXh0ul0vx8fE6cuSoDhyw4d4v6cgRl6SE4+uYX+Pn5+Tk1HlNdam26+crf24Xq9bRVzXdNsG2fjWVl+eSFK28vDxbrp/Ecaa++Gu7BOPfIMeZilwupySX9uzZo/x8/6zfyfnvVAI+7EZGRmrZsmWKiIgoW6lzzz1Xmzdv1syZMxUdHa2ioqIKz/GG3JiYGJ/e0+l0nrLbRF3z1h4XF6vk5ID/dfgkLs57G6vk5NhqP6+4uFg5OTmKj4+X0+msp+pqz9f185UV28Xf6+grX7dNsKyfr2JiSo7fxthy/SSOM3XN39slmP4GOc5ULS7OLUlq1qxZtUNobWzatKnaywZFuqoqtLZv317ffPONmjRposzMzAqPeX9u3LixT+/ncDh8Dsq+vJckRUREBPSBtja83akjIpzyZRWdTmdAb5varp+v/LldrFpHX9V02wTb+tVUeLj3Niyg/5Zqg+NM/fDXdgnGv0GOMxV51y8qKkoul6ve36+6XRikIDhBbf369erWrZuWL19eYf7q1auVlpamXr16acWKFcf7pBmLFi1SmzZtfOqvCwAAAPsI+LDbvn17tWvXTk8++aSWL1+uzZs3a/z48Vq5cqVGjBihwYMH6+jRo3rkkUe0adMmzZs3T2+99ZbuuOMOq0sHAACAxQK+G0NYWJhmzJihCRMmaPTo0Tp8+LA6duyoN998U+np6ZKk119/Xc8884wGDRqk5ORkjR07VoMGDbK4cgAAAFgt4MOuJCUmJurZZ5895eNdunTRnDlz/FgRAAAAgkHAd2MAAAAAfE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tgi7paWlmjJlivr27auMjAwNGzZM27dvt7osAAAAWMwWYXfatGmaPXu2nn76ac2ZM0cOh0PDhw9XUVGR1aUBAADAQkEfdouKivTGG29o5MiR6t+/vzp06KBJkyZp//79WrBggdXlAQAAwEJBH3bXr1+vY8eOqXfv3mXzGjZsqI4dO2rZsmUWVgYAAACrOTwej8fqImrjP//5j0aOHKlVq1YpOjq6bP69996rgoICvfLKKzV6ve+++04ej0dOp7OuS62Sx+NRWFiYjh71qLTU4Zf39DenU3K5pGPHpJKSmjzTo9LSUoWFhUkK3G3j+/r5yv/bxf/r6Cvftk3wrJ9vnE6PXC6Hjh3zqKQkcP+WaoPjTF3z73YJrr9BjjNVCQvzKDbWodLSUjkc9b/PFBcXy+FwqHv37mdcNqLeq6ln+fn5kqTIyMgK86OiopSbm1vj1/P+gvzxizrxfWJjA/cgW1caNKjpMxySwuuhkvpR8/XzlXXbxX/r6KvabZvAXz9fmeNLgwYcZyrjOFM1a7ZLcPwNcpypmjm+mA8Bfng3h6PaWS3ow663NbeoqKhCy25hYaFcLleNX69bt251VhsAAACsFfR9dps2bSpJyszMrDA/MzNTTZo0saIkAAAABIigD7sdOnRQbGyslixZUjbv8OHDWrt2rXr27GlhZQAAALBa0HdjiIyM1JAhQzRhwgQlJiaqefPmeuGFF9SkSRMNHDjQ6vIAAABgoaAPu5I0atQoud1uPfrooyooKFCvXr00c+bMSietAQAAILQE/dBjAAAAwKkEfZ9dAAAA4FQIuwAAALAtwi4AAABsi7ALAAAA2yLsAgAAwLYIuwAAALAtwi4AAABsi7DrR9OmTdPQoUNPu0x2drYeeOAB9erVS7169dIf//hH5eXl+alC61Rn23zwwQdKT0+vNG3fvt1PVfpHTk6OHnvsMfXr10/du3fXTTfdpOXLl59y+VDaZ2q6bUJln8nKytKYMWPUu3dvdevWTb///e+1adOmUy4fSvtMTbdNqOwzJ9q6dau6deumefPmnXKZUNpnvKqzXUJpf9m9e3eV6/r+++9XuXwg7TO2uIJaMJg1a5amTJmiXr16nXa5UaNGqbCwULNmzdLhw4f1yCOP6Mknn9Tzzz/vp0r9r7rbZsOGDTrvvPM0ceLECvMTExPrszy/u//++5WVlaWJEycqMTFR7777rm6//XbNmzdPqamplZYPpX2mptsmVPaZO++8U2FhYXrttdcUExOjyZMn69Zbb9WCBQvkcrkqLR9K+0xNt02o7DNexcXFevDBB88YQkJpn5Gqv11CaX/ZsGGDoqKi9Nlnn8nhcJTNj4uLq3L5gNpnPKhX+/bt89x+++2erl27en72s595hgwZcsplv/vuO0/79u09mzZtKpv39ddfe9LT0z379u3zR7l+VZNt4/F4PLfddpvn6aef9lN11ti2bZunffv2nhUrVpTNKy0t9QwcONDz5z//udLyobTP1HTbeDyhsc8cOnTIc99993k2btxYNm/dunWe9u3be1atWlVp+VDaZ2q6bTye0NhnTvTiiy96hg4d6mnfvr1n7ty5VS4TSvuMV3W2i8cTWvvL9OnTPddcc021lg20fYZuDPVszZo1atSokf75z38qIyPjtMsuX75cycnJFVqozjvvPDkcDq1YsaK+S/W7mmwbyXyqTEtL80Nl1klISNCrr76qc889t2yew+GQx+NRbm5upeVDaZ+p6baRQmefmThxotq1aydJOnjwoGbOnKkmTZpUue6hts/UZNtIobHPeC1btkxz5sw5Y0tbKO0zUvW3ixRa+0tN1jXQ9hm6MdSzAQMGaMCAAdVadv/+/WratGmFeZGRkYqPj9fevXvrozxL1WTbHDp0SAcPHtSyZcv09ttvKycnRxkZGXrwwQfVpk2beq7Ufxo2bKj+/ftXmDd//nzt2LFDF110UaXlQ2mfqem2CZV95kR//OMf9d577ykyMlLTp09XTExMpWVCaZ85UXW2TSjtM4cPH9bYsWP16KOPVtofThZK+0xNtkso7S+StHHjRiUnJ+vmm2/Wtm3b1KpVK911113q27dvpWUDbZ+hZTeA5OfnKzIystL8qKgoFRYWWlBR4Ni4caMkKTw8XM8//7wmTZqkvLw83XzzzTp48KDF1dWfFStW6OGHH9all15a5QeDUN5nzrRtQnGf+e1vf6u5c+fqmmuu0d133601a9ZUWiZU95nqbJtQ2meeeOIJde3aVVdfffUZlw2lfaYm2yWU9peioiJt27ZNR48e1ejRo/Xqq6+qc+fOGj58uBYtWlRp+UDbZ2jZDSDR0dEqKiqqNL+wsLDKVohQ0rt3by1dulSNGjUqm/fyyy/rkksu0bx58/T73//ewurqx2effaYHH3xQGRkZlU5+8ArVfaY62yYU9xnvV4xPPfWUVq5cqXfeeUfjx4+vsEyo7jPV2Tahss98+OGHWr58uT766KNqLR8q+0xNt0uo7C+SaZVdtmyZIiIiykLsueeeq82bN2vmzJm64IILKiwfaPsMLbsBpEmTJsrMzKwwr6ioSDk5OWrcuLFFVQWOEw8okhQTE6MWLVpo//79FlVUf9555x2NHDlS/fr102uvvabo6OgqlwvFfaa620YKjX0mKytLH3/8sUpKSsrmhYWFKTU1tdK+IYXWPlPTbSOFxj4zd+5cZWVl6eKLL1a3bt3UrVs3SdLjjz+uX/ziF5WWD5V9pqbbRQqN/cUrJiamUmtt+/btq1zXQNtnCLsBpFevXtq3b1+F8fmWLFkiSerevbtVZQWEd999V+eff74KCgrK5h09elTbtm2z3ckB7777rp566indcsst+vOf/1zlV0FeobbP1GTbhMo+k5mZqQceeEBLly4tm1dcXKy1a9dWORxbKO0zNd02obLPTJgwQZ988ok+/PDDskkyQ0W9+uqrlZYPlX2mptslVPYXSVq/fr26detWaVzz1atXV7mugbbPEHYtVFJSogMHDpT9oWRkZKh79+6677779MMPP2jx4sV6/PHH9ctf/tJWn56r4+Rtc8kll8jj8Wjs2LH66aef9OOPP2rkyJFKTEzUoEGDLK627mzdulXPPvusBg4cqDvuuENZWVk6cOCADhw4oCNHjoT0PlPTbRMq+0yHDh100UUX6cknn9Ty5cu1ceNGjRs3TocPH9att94a0vtMTbdNqOwzjRs3VqtWrSpMkpSUlKTmzZuH7D5T0+0SKvuLZFpw27VrV/a3tHnzZo0fP14rV67UiBEjAn+f8ftgZyFs3LhxFcaS3blzZ6Ux/A4ePOgZOXKkp2vXrp7zzz/f8/jjj3sKCgqsKNevqrNt1q5d6xk2bJinR48enu7du3tGjhzp2bNnjxXl1pvp06d72rdvX+U0bty4kN5nfNk2obDPeDwez+HDhz2PP/64p0+fPp4uXbp4hg0bVja2bCjvMx5PzbdNqOwzJztxO4T6PnOiM22XUNpfsrKyPH/4wx88ffr08XTu3Nnz61//2rNs2TKPxxP4+4zD4/F4/B+xAQAAgPpHNwYAAADYFmEXAAAAtkXYBQAAgG0RdgEAAGBbhF0AAADYFmEXAAAAtkXYBQAbY3RJAKGOsAsAAWLo0KFKT0+vMHXo0EE9evTQDTfcoH/96181er1NmzbppptuqjAvPT1dL730Ul2WDQABLcLqAgAA5Tp27KjHH3+87OeSkhLt27dPs2bN0v3336+4uDj169evWq81f/58ff/99xXmzZkzR02aNKnTmgEgkBF2ASCAxMbGqmvXrpXm9+/fXxdccIHmzp1b7bBblapeGwDsjG4MABAEIiMj5XQ6y34uKCjQiy++qMsvv1znnnuuunfvrttuu03r1q2TJL300kuaOnWqpIpdF068v2TJEqWnp2vRokUaNmyYMjIydOGFF+r555+X2+0ue6+jR4/qscce0wUXXKBu3brpvvvu06xZs5Senu6v1QcAn9GyCwABxOPxVAia3m4ML7/8so4dO6Zrr71WkjR27FgtW7ZMDzzwgFq2bKlt27Zp8uTJuu+++zR//nzdcMMN2rdvn/7+97+fsevCgw8+qJtvvlnDhw/Xl19+qTfeeEOtWrXSjTfeKEm6++67tXbtWt13331q1qyZ3n33Xb344ov1uyEAoI4QdgEggCxbtkydOnWqMM/hcKh9+/aaPHmyBgwYoKKiIh07dkx//OMfdeWVV0qSzjvvPB07dkzPPfecDhw4oCZNmpQF3DN1Xbjhhht09913S5IuuOACffbZZ/ryyy914403atGiRVq8eLFeeuklXX755ZKkfv366eqrr9amTZvqeO0BoO4RdgEggHTq1ElPPvmkJGn//v2aPHmyiouLNWnSJKWmpkoyXRpmzpwpScrMzNT27du1ZcsW/fe//5UkFRcX1+g9u3XrVuHnJk2aKC8vT5K0ePFiOZ1OXXbZZWWPh4WF6ec//zmjOgAICoRdAAggDRo0UOfOnSVJnTt3Vrdu3XTttddq2LBh+uCDD5SYmChJ+vrrr/Xss89qy5YtatCggdLT09WgQQNJNR9bNzo6usLPYWFhZa+RnZ2t+Ph4hYVVPMXjrLPO8mn9AMDfOEENAAJYUlKSHnvsMe3bt0/PPPOMJGnHjh26++671aFDBy1YsEDfffed/va3v+mSSy6p8/dv3LixsrOzVVpaWmF+VlZWnb8XANQHwi4ABLjLL79cffv21ccff6wlS5Zo9erVKiws1B133KGWLVuWLff1119LKm/ZPbk11hfnnXee3G63vvjiiwrzP/vss1q/NgD4A2EXAILAww8/LKfTqaefflqdOnVSRESEXnjhBX377bf673//q5EjR+rLL7+UpLL+tg0bNpQkffzxx9q5c6dP79urVy/16dNHjzzyiGbPnq2FCxdq1KhRWr9+vRwOR52sGwDUJ8IuAASBtm3baujQodq4caP++9//6sUXX9T+/ft155136rHHHpMkvf3223I4HFq+fLkk0yLcuXNnPfTQQ2UntPli0qRJGjBggF588UXde++9ioyM1E033aSYmJg6WTcAqE8OT03PZAAAhIzdu3dr5cqVuvTSSyucyDZq1Cjt3LlTH3zwgYXVAcCZMRoDAOCUwsLC9NBDD+nSSy/V9ddfr/DwcC1cuFD/+c9/NH78eKvLA4AzomUXAHBaixcv1ssvv6x169bJ7XYrNTVVt912m6666iqrSwOAMyLsAgAAwLY4QQ0AAAC2RdgFAACAbRF2AQAAYFuEXQAAANgWYRcAAAC2RdgFAACAbRF2AQAAYFuEXQAAANgWYRcAAAC29f9krfipeocGjQ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12" descr="data:image/png;base64,iVBORw0KGgoAAAANSUhEUgAAArsAAAImCAYAAABTm0IfAAAAOXRFWHRTb2Z0d2FyZQBNYXRwbG90bGliIHZlcnNpb24zLjkuMiwgaHR0cHM6Ly9tYXRwbG90bGliLm9yZy8hTgPZAAAACXBIWXMAAA9hAAAPYQGoP6dpAABkfklEQVR4nO3deXwU9f3H8fcm2SQbEshhwilXAkEQwqkoAoqirfUooq0HtIql4gHiAVi1Hj8PtCIURMADxWotaEFbrdSiVlHLraDcct8EQhKOnJvs748vmxASINkkO7uzr+fjMY/dzM7ufmYymbz3u9/5jsPj8XgEAAAA2FCY1QUAAAAA9YWwCwAAANsi7AIAAMC2CLsAAACwLcIuAAAAbIuwCwAAANsi7AIAAMC2CLsAAACwLcIuABwXCNfYCYQaAhXbBoAvCLsAgsLQoUOVnp5eNnXo0EHdunXTddddp7ffflslJSUVlh8wYIAeeuihar/+559/rnHjxp1xuYceekgDBgzw+X1OpaioSOPHj9dHH310yvcKBBMmTND555+vrl276sMPP6z0+K5duyr8nrzTueeeq4suukijRo3S9u3ba/y+77//vp5//vmyn+fNm6f09HTt2rWrNqsDIAREWF0AAFRXx44d9fjjj0uSSkpKlJubq6+++krPPvusVqxYoUmTJsnhcEiSpk6dqtjY2Gq/9qxZs6q13F133aXf/OY3Na79TDIzMzVr1iyNHz++3t/LVxs3btRrr72mX/3qV7r22mvVtm3bUy5755136uKLLy77OT8/X2vWrNGMGTO0evVq/fvf/1ZkZGS133v69Ok677zzyn6++OKLNWfOHKWkpPi0LgBCB2EXQNCIjY1V165dK8wbMGCA2rRpo/Hjx2vAgAG65pprJJlgXB9atmxZL69r9XtVR05OjiTpF7/4hXr27HnaZVu2bFnpd3XBBRcoNjZWjz/+uBYtWqT+/fv7XEtiYqISExN9fj6A0EE3BgBBb+jQoUpJSdHs2bPL5p3cveCTTz7RNddcoy5duqh379568MEHlZmZWfb8pUuXaunSpUpPT9eSJUu0ZMkSpaena/bs2brkkkt04YUX6ptvvqmya0FxcbGefvpp9erVS7169dK4ceN06NChssereo736/558+Zp165duvTSSyVJf/jDH8qWPfl5JSUl+utf/6qrr75aXbp00cUXX6wJEyaosLCwwnvdeuutmjt3rq644gqde+65uuaaa/TVV1+dcTt+8sknuu6669StWzf16dNHjz32mHJzcyVJL730koYOHSpJ+u1vf+tz94q4uLhK89avX6977rlHvXv3VqdOndS3b189/fTTKigokGR+l7t379YHH3xQ1nXh5G4M1V3v77//Xrfccou6du2qiy++WG+99ZZuvfXWau8rAIIPYRdA0AsPD9cFF1ygH374QW63u9LjK1as0IMPPqjLL79cr732mv7whz9o8eLFeuCBByRJjz/+uDp27KiOHTtqzpw56tSpU9lzJ02apHHjxmncuHGVWiq95s+fr9WrV+u5557T2LFj9eWXX+quu+6qdv0pKSmaOnWqJPP1v/f+yR577DE9++yzGjBggKZPn65bbrlF77zzju66664KJ2+tXr1aM2fO1KhRo/Tyyy8rIiJCo0aNKguuVZk2bZruu+8+ZWRkaMqUKbr77rv16aefaujQoSooKNANN9ygxx57rKyOU9XoVVpaKrfbXTYdPXpUixYt0qRJk9S8efOyluHMzEzdcsstys/P13PPPafXXntNP//5z/X222+XdS2ZOnWqkpOT1b9//9N2XTjTem/evFm33nqrJGnixIkaOXKkXn31Va1YsaLsNc60rwAIPnRjAGALZ511loqLi5WTk6OzzjqrwmMrVqxQVFSUhg8frqioKElSfHy8fvzxR3k8HqWlpZX17z050N5444362c9+dtr3btiwoV5//fWy10hISNDdd9+tb775RhdddNEZa4+MjNQ555wjyXz9X1UXjE2bNunvf/+7Ro8erTvvvFOS1KdPH6WkpGjs2LFauHBhWbeAI0eOaN68eWXdIGJiYjRkyBAtXrxYV1xxRaXXzs3N1fTp03XDDTeU9YmWpPbt2+uWW27RvHnzdPPNNystLU2SlJaWdsZuIo888ogeeeSRCvNiYmLUp08fjRs3Tg0aNJBk+gGfc845mjx5ctn2u/DCC7Vo0SItW7ZMI0aMUMeOHRUZGanExMRTfuCoznq/8sorio2N1euvvy6XyyVJatu2rW688cay1zjTvuLtEw4geNCyC8BWqgojvXr1UkFBga6++mpNmjRJK1as0EUXXaR77rnnjOElPT39jO/Zv3//CifDDRgwQE6nU//73/9qvgKnsHTpUknS1VdfXWH+L37xC4WHh2vJkiVl8xITEyv0923SpIkkc5JYVVauXKmioqJKr92zZ081b968wmtX1z333KO///3veu+99/Tggw8qMjJSV155pf785z/r7LPPLlvuoosu0jvvvKOoqCht3bpV//3vfzVjxgwdOnRIRUVFNXrPM6334sWL1b9//7KgK0ndunVT8+bNy36uzb4CIDDRsgvAFvbv36/o6GjFx8dXeqxbt2569dVXNWvWLM2cOVMzZsxQcnKyhg8frt/+9renfd2kpKQzvvfJLclhYWGKj4/X4cOHa7QOp+P9Kj45ObnC/IiICCUkJOjIkSNl804Mc1L5B4DS0tLTvvbJ6+Gdd+JrV1fz5s3VuXNnSVJGRoaSk5M1btw4hYeH6//+7//KlistLdXEiRP117/+VXl5eWratKm6dOlS1qpaE2da70OHDlX5+zxxm9ZmXwEQmGjZBRD0SkpKtHTpUnXv3l3h4eFVLtO3b1/NnDlTy5Yt04wZM9SuXTs9++yzWrVqVa3f/+RQW1JSouzs7LJg5XA4Ko0DnJeXV6P3aNSokSTpwIEDFeYXFxcrOztbCQkJNS270msfPHiw0mMHDhyo1Wt7/fKXv9Qll1yiOXPm6Ouvvy6b7w2WjzzyiJYvX64vv/xSU6ZMqZeRFpo0aaKsrKxK80+eV5/7CgD/I+wCCHqzZ89WZmambrrppioff/7553X99dfL4/HI5XLpkksuKbuAxN69eyWZ1lhf/e9//6twYtynn34qt9ut888/X5LUoEEDZWdnVxg14bvvvqvwGqcK6V7eMWZPvOiEJP3rX/9SSUmJevTo4XP9GRkZioyMrPTay5cv1549e9S9e3efX/tEjz76qKKiovT000+XdVFYsWKF0tLSdP3115eN1LB//35t3LixQkt0bX4/Xr169dLChQsr/B7WrVtX4cIU1dlXAAQXujEACBpHjx7VypUrJZmvprOzs/XNN99ozpw5uuaaa3T55ZdX+bwLLrhAb775ph566CFdc801Ki4u1uuvv674+Hj17t1bkjnJ7Pvvv9eiRYtqPEbvwYMHNXLkSA0dOlTbtm3TxIkT1adPH11wwQWSpEsuuURvv/22Hn74Yd1www366aef9MYbb1QIuN6gt2jRIqWmpiojI6PCe6SlpWnQoEGaOnWqCgoKdP7552vdunWaOnWqzj//fPXt27dGNZ8oPj5ev//97zV16lQ5nU5deuml2rVrlyZPnqy0tDRdd911Pr/2iVq0aKHbb79d06ZN06xZs/T73/9eXbp00bRp0/Tqq6+qa9eu2r59u1555RUVFRVV6GPcsGFDrV27VkuXLlWXLl18ev8RI0bok08+0e9+9zsNGzZMhw8f1uTJk+VwOMq6PFRnXwEQXAi7AILG2rVr9etf/1qSaelLSkpSmzZt9Nxzz1U6uepE/fr104QJE/TGG2+UnWjUo0cP/eUvfynr43vLLbdo9erVGj58uMaPH1+jK3P96le/UkFBge6++25FRkbq6quv1pgxY8oClHcEgrffflv/+c9/1KlTJ02dOrXCKACxsbG67bbbNGfOHH355Zf69ttvK73PM888o1atWmnu3LmaOXOmUlJSNHToUN199921bvkcOXKkzjrrLL3zzjt6//33FR8fr5/97GcaPXp0pb6wtXHHHXfoww8/1PTp03XttdfqjjvuUHZ2tv7yl7/o5ZdfVtOmTXXttdfK4XDolVdeUW5urho1aqRhw4bp2Wef1e23364333zTp/du1aqVZs6cqT/96U8aNWqUkpKSdMcdd2j69Ollo0NUZ18BEFwcnhMHZwQAwKYWLVokp9NZ4epvubm56tOnj8aOHRtQl2YGUHdo2QUAhIQ1a9ZoypQpuv/++9WpUydlZ2frjTfeUFxcnK666iqrywNQTwi7AICQMGzYMBUVFelvf/ub9u7dq5iYGJ133nl6/vnn62X0BwCBgW4MAAAAsC2GHgMAAIBtEXYBAABgW4RdAAAA2BYnqJ3k+++/l8fjkdPptLoUAAAAVKG4uFgOh0PdunU747K07J7E4/HIn+fseTweFRUV+fU9gwXbpmpsl1Nj21SN7XJqbJuqsV1OjW1TNX9vl5rkNVp2T+Jt0e3cubNf3i8vL0/r1q1TWlqaYmJi/PKewYJtUzW2y6mxbarGdjk1tk3V2C6nxrapmr+3y48//ljtZS1v2c3JydFjjz2mfv36qXv37rrpppu0fPnyssf/8Ic/KD09vcLUr1+/ssdLS0s1ZcoU9e3bVxkZGRo2bJi2b99uxaoAAAAgwFjesnv//fcrKytLEydOVGJiot59913dfvvtmjdvnlJTU7VhwwaNGDFCQ4YMKXtOeHh42f1p06Zp9uzZGj9+vBo3bqwXXnhBw4cP18cff6zIyEgrVgkAAAABwtKW3e3bt+vbb7/V448/rp49e6pt27Z65JFH1LhxY3388ccqKSnRpk2b1LlzZyUnJ5dN3ivdFBUV6Y033tDIkSPVv39/dejQQZMmTdL+/fu1YMECK1cNAAAAAcDSsJuQkKBXX31V5557btk8h8Mhj8ej3Nxcbdu2TYWFhUpNTa3y+evXr9exY8fUu3fvsnkNGzZUx44dtWzZsnqvHwAAAIHN0m4MDRs2VP/+/SvMmz9/vnbs2KGLLrpIGzdulMPh0FtvvaWFCxcqLCxM/fv31+jRoxUXF6d9+/ZJkpo2bVrhNVJSUrR3716/rQcAAAACk+V9dk+0YsUKPfzww7r00ks1YMAATZkyRWFhYWrevLlmzJih7du36/nnn9fGjRv11ltvKT8/X5Iq9c2NiopSbm6uz3V4PB7l5eXVal2qy7sO3luUY9tUje1yamybqrFdTo1tUzW2y6mxbarm7+3i8XjkcDiqtazDEyADxX322Wd68MEHlZGRoVdeeUXR0dHyeDw6cuSIGjZsWLbcypUr9etf/1rvvfee9u3bp1GjRmnVqlWKjo4uW+bee+9VUVGRpk+fXuM6fvzxRxUVFdXJOgEAAKB+REZGVmuo2IBo2X3nnXf0zDPPaODAgZowYUJZS63D4agQdCWpffv2kqR9+/aVdV/IzMxUy5Yty5bJzMxUhw4dfK7H6XQqLS3N5+fXRH5+vrZt26bWrVvL5XL55T2DBdumamyXU2PbVI3tcmpsm6qxXU6NbVM1f2+XTZs2VXtZy8Puu+++q6eeekpDhw7Vww8/rLCw8nPmHnjgAeXk5GjmzJll87yDCKelpenss89WbGyslixZUhZ2Dx8+rLVr11YYqqymHA6H3weKdrlcDE59CmybqrFdTo1tUzW2y6mxbarGdjk1tk3V/LVdqtuFQbI47G7dulXPPvusBg4cqDvuuENZWVllj0VHR+uqq67SnXfeqenTp+sXv/iFtm7dqv/7v//TVVddVTZCw5AhQzRhwgQlJiaqefPmeuGFF9SkSRMNHDjQqtUCAABAgLA07H766acqLi7WggULKo2LO2jQID333HOaPHmyZsyYoRkzZiguLk5XX321Ro8eXbbcqFGj5Ha79eijj6qgoEC9evXSzJkzuaAEAAAArA27I0aM0IgRI067zBVXXKErrrjilI+Hh4drzJgxGjNmTF2XBwAAgCBn6UUlAAAAgPpE2AUAAIBtEXYBAABgW4RdAAAA2BZhFwAAALZF2AUAAIBtEXYBAABgW4RdAAgBTqezRpfXBAC7sPSiEgCA+udwONSx47mKiLB3+0ZpqRRm71UE4APCLgCEgIiIML33nlvZ2fY87J91ljR4sNVVAAhE9jzqAQAqOXDAowMHrK4CAPyLL3wAAABgW4RdAAAA2BZhFwAAALZF2AUAAIBtEXYBAABgW4RdAAAA2BZhFwAAALZF2AUAAIBtEXYBAABgW4RdAAAA2BZhFwAAALZF2AUAAIBtEXYBAABgW4RdAAAA2BZhFwAAALZF2AUAAIBtEXYBAABgW4RdAAAA2BZhFwAAALZF2AUAAIBtEXYBAABgW4RdAAAA2BZhFwAAALZF2AUAAIBtEXYBAABgW4RdAAAA2BZhFwAAALZF2AUAAIBtEXYBAABgW4RdAAAA2BZhFwAAALZF2AUAAIBtEXYBAABgW4RdAAAA2BZhFwAAALZF2AUAAIBtEXYBAABgW4RdAAAA2BZhFwAAALZF2AUAAIBtEXYBAABgW4RdAAAA2BZhF4BtOBwOuVwuORwOq0sBAASICKsLABAcSkulsAD/eOxyudSxY0efnhsM6wcAqDnCLoBqCQuT5s6VDh60upJTc7uLlZ2do4SEeEVEOKv9vLPOkgYPrsfCAACWIewCqLaDB6W9e62u4tSKi6UDB4qVny85q591AQA2xpd2AAAAsC3CLgAAAGyLsAsAAADbIuwCAADAtgi7AAAAsC3CLgAgZHEhEsD+GHoMABD0YmN9uzBIbS5E4m9c+ATwDWEXABD0oqN9u/CJrxci8TcufAL4jrALALCNml74hAuRAPZH2AUQkPLyTHDJypIOHZKOHDHTsWNSUZGZSkokh8NMERFSVFSEwsKSlJAQrvh4qVEjKSlJSkmRGjY0ywEAQgthF4DlSkqkPXuk7dul3bvN/cOHfXklh6Qo7d9f+ZHISKlZM6l5c6lFC6lVK8nlqmXhAICAR9gF4Hcej2mt/eknadMmE3Ld7srLeVtmk5JMy2xcnNSggRQVZcJreLhZrrTUPP/oUbcyMw8rLKyRjh4NV26udOCAaR0uKpK2bTOTZFp5mzaV2raV+vQxNdHyCwD2Q9gF4DcHDkhr1pjp5JOIYmJMa2uLFqYFtmlTE2prorjYo9jYAiUnx8npDC+bX1Ji3m/3bmnXLmnnTvPznj1m+uYb6a9/la67zkwXXVQepAEAwY2wC6BeZWdLq1ebgHti94KwMBNu09LMlJxcfy2r4eFS48Zm6t7dzDt8WNq6tbx1edcuacoUMyUnS9dfL91+u1meFl8ACF6EXQB1rqRE2rBBWrasvNuAZAJuaqrUqZPUoUPNW27rUsOGUkaGmZKSpNatzbBV//ynaYGePt1MXbqY0HvLLWY5AEBwIewCqDOHD0vffSetWCEdPWrmORxSmzYm4J5zTmCeFBYZKV19tZmKi6UvvpBmzZI++ED64Qfp3nulMWOkX/5SuvNOqX9/WnsBIFgQdgHUisdjugMsXy6tX29+lsyJZN27Sz16mBPNgoXTKV1xhZkOHZLefVd64w3p+++l994zU+fO0siRprU3JsbqigEAp0PYBeCTggJp5UoTcrOyyue3aiX17GlacYP9JK/EROmee8z0/ffSq69Kf/mL9OOP0u9/L40bJ/3ud9Jdd5luEADsz+FwyOVyycHXO0GDsAugRvbuNX1xV682X/lLphtARoYJuSkp1tZXX7p1M314n31WevNNaepU06L9wgvSiy+aURzuu0+64AK6OAC+KC01/foDncvlUseOHX16brCso90QdgGcUUGB9P770vPPm4DnlZIi9eplvta38mQzf0pIkO6/3/Tj/eQTM3rDZ59Jf/+7mc47zzw+eLC5qhuA6gkLMyeJnjwsYaBxu4uVnZ2jhIR4RURU/xrTZ51ljgvwPw7FAE5pyxbplVekmTPLuyqEhUkdO5qQe/bZoduKGR5eflLbjz9Kf/6zGat36VLpxhvNthk1ynRziI+3ulogOBw8aL49CmTFxdKBA8XKzzd9/BH4aEwHUEFJifTxx9KVV5rxb//0JxN0zz5buvZa81X94MFSy5ahG3RP1rmz+UCwY4f0xBNmnN6dO80IDmefbVqBN2+2ukoACE2Wh92cnBw99thj6tevn7p3766bbrpJy5cvL3t83bp1GjJkiLp27aqLL75YM2fOrPD80tJSTZkyRX379lVGRoaGDRum7du3+3s1gKC3a5f09NNmHNyrr5bmzzcjK1xxhfSPf5hW3p//XIqNtbrSwJWSIj3+uAm9M2ea4daOHjVdHdq1M/16v/66fMQKAED9s7wbw/3336+srCxNnDhRiYmJevfdd3X77bdr3rx5SkxM1G233abLLrtMTz75pFauXKknn3xS8fHxGny848u0adM0e/ZsjR8/Xo0bN9YLL7yg4cOH6+OPP1ZkZKTFa4eaKi6WNm6Utm+XNm2K0Jo1TRUX55TbbQKCy2WGeoqPN1fDatLEjOHaogWd/n1RXCz961/S66+bcFtaauYnJEjDhkkjRpjWXdRMdLTZfrfdZvrzTpwo/fvfZtzeDz4ww7Hdf790ww18DQoA9c3SsLt9+3Z9++23+tvf/qbux6/h+cgjj2jhwoX6+OOPFR0drcjISD3xxBOKiIhQamqqtm/frtdee02DBw9WUVGR3njjDY0ZM0b9+/eXJE2aNEl9+/bVggUL9Itf/MLK1UM1lJRI33xjrlq1eLG5IEFBgffRSEnNqvU6LpdpOUtPN1OHDmaM1/btg3/4q7rm8Zghw/72N+ntt6V9+8of69/f9DEdPDgwL/4QbBwOaeBAM61dK02ebIYuW7HCjNE7dqwZ1uz3vzfDnAEA6p6lYTchIUGvvvqqzj333LJ5DodDHo9Hubm5Wr16tXr16qWIE05p7t27t1555RVlZWVp9+7dOnbsmHr37l32eMOGDdWxY0ctW7YsaMKu0+kMufH61q+XXnrJnL2emVnxsYYNpbZtpebN3YqMzFazZvFq2NA0f+Xnm+nQIRPS9u41l6PNzzdXuvrhh4qvFRtrhozq2bN8SksLzVbg9eul2bPNtGFD+fzGjaVbbzUtke3bW1ae7XXsaE72e/ppczt1qrR7t/SHP0hPPWV+B/fey+8AAOqapWG3YcOGZS2yXvPnz9eOHTt00UUXadKkSWp/0pE/5fggnnv27NG+401STZs2rbTM3kA/nfM4h8Ohjh3PVUSEvdOXd2zBRYuk554zLbleCQnmxKcBA6TzzzcttA6HlJdXpHXrduiccxooJubU3/W63WY4rA0bTBeIDRukNWvMRQCOHjV9JL/+unz5hg1Nq2/PnmZEgV69zAUB7PZ5o7TUtCB+8on56nzVqvLHoqOlq64yrYu/+AVfpftTcrL06KPm5LXZs6VJk8zvZto0M47vVVdJo0dLl1xiv30SAKxgeZ/dE61YsUIPP/ywLr30Ug0YMEDjx4+v1O826vhgnoWFhcrPz5ekKpfJzc31uQ6Px6O8vDyfn18TRUVFcrlc+tvfCnXokD0Db3KyQ/36Rei++9yaPdvscg6HR1ddVaLbb3fr4otLK4St47/Wst+v9/Z0mjc304AB5fNKSqQNGxz67rswrVwZpu++C9OqVWE6fNihL7+UvvyyfNmkJI+6dStVjx5m6t69RCd9hgoYp9suhw5Jn38erk8/DdeCBeE6eLA8LUVEeHTZZaW6/nq3rrqqRHFxZn5xcfnFIU7Fe8Ugt7v4jMtaqfh4ccU1LNLtliSn8vPz5fHj2WM33CBdf7301VdhmjrVqfnzw/XRR9JHH0mpqaW69Va3hgxx1/pCHd7jjNvtDujfX214f4c13Ud93Wckc4zJzpaOHHHo2DHp6FGHjh41t/n55u+qpEQqLnYcvzUfYCIivJNH4eHmw2ZMjNSggUcNGkixseW3CQnmcX/vozU5/taFYDnGSMF3nPEXf+8zHo+n2t+KB0zY/eyzz/Tggw8qIyNDEydOlCRFR0erqKiownKFhYWSpJiYGEVHR0syB3Lvfe8yrlp0OCwuLta6det8fn5NuFwuxcfHa/Pmw9qxI8D/wn3g8Uj798dp+PA4HT4cIYfDo6uvztJvfrNPrVub3+WmTad/jW3btvn8/g6HORmoRw/p9tu9rcAurVkTo3XrGmjt2hj99JNLWVlh+uyzcH32WXkH35SUIrVrl6+0tHy1a5entLR8tW5dEDAXCtiyZZu2b4/WDz800I8/NtAPP8Rq69ZoeTzlf/wNGpTo/PMPq0+fXPXvn6P4+BJJZuSFmvBeMSg7O0cHDgT+fpqTk1Oj5V0up6Rkbd261W8H6hM1bmy6Mtx+e5Rmz07R/PlJ2rw5XH/8Y6SeeMKpiy/O0aBBB3TeeUd86oLjPc4cOXI0KH5/vjhyxCUp4fg61vx3eLp9xu2WsrKcys52Kjc3Qjk5ZjpyJLzC31vNVe+5DRqUKDm5RCtXSg0bHlaLFkfUvn2eGjcurvfW/9ocf2si2I4xUvAdZ/zFX/uMVLmx81QC4t/2O++8o2eeeUYDBw7UhAkTyopv0qSJMk/q0On9uXHjxnKbj0nKzMxUy5YtKyzToUMHn+txOp1K89Mp6N4wHxcXq+TkgPh11JnCQumTT8K1bp3579yjR6n+/Ocide8eI6ntGZ+fn5+vbdu2qXXr1rX68HKyzp2la645sc4CrV4dphUryqf16x3KzIxUZmakvv22UdmyTqdHaWkepaaWqm1bz/GpVKmpHjVr5lF9DABSWirt2uXQxo0ObdwYpnXrSvXjj0XauDFWubmVk88555TqiitKdMUVJerdu1SRkVGSUo5PvvF+ek5IiFcgH6OLi4uVk5Oj+Ph4OWvQNyMhwdy2adPG0haXc84xw7sdPVqouXPD9eabEVq2LFyff56gzz9PUIsWpfrVr0p0441udepU/TrtfJzx8n5TYdax+uPjnbzPuN3S/v0O7d3r0L59ZjpwQKcMtU6nRw0bmlbY2Njy25gYj5zOE1txTUuuJLndDrndKpuKi6W8vPLW4WPHpGPHHDp8WCoocOjYsXAdOxau11+XpMbHJykhwaPOnUvVuXOpunQxt+ecUzfHofo6/p5KsBxjpOA/ztQXf+8zm87UUnYCy4967777rp566ikNHTpUDz/8sMJOaLbo1auXZs+erZKSEoUfP6V+0aJFatOmjZKSkhQXF6fY2FgtWbKkLOwePnxYa9eu1ZAhQ3yuyeFwKCYmpnYrVoP3kqSIiIga/dEEusxM6b33zMUIwsKkCROkUaPCFB4efeYnn8TlctXr7yMmRurb10xeR4+aEQt+/NFMP/xgbg8fdmjdOkdZgD9ZYqIZDs07paTo+D++ilN4uPkHV1RU3o2gqMh0Q8jMrDjt3asqDv5mO7pcps/xBReYqXdvqXHjMJkhtOt+f4qIcAZF/16n01mjvydva70/DtDVERMj3XmnmX74QXrtNTNyxq5dYZo4MUwTJzqVkSENGSLddJPpwnM6dj3OnMj7O6zpPlpYKO3aFaW1a6O0a1e4du0yXQ9O1qCBaYE/66zyKSlJiotzHG9drZ8m1rw8c1woLTUXKPnpJ2n1amndOik726GFC8O1cGH5N1JOp/nQ1L27mXr0kDIyTP2+qO/j78mC5RgjBf9xpr74a5+pyYn9lobdrVu36tlnn9XAgQN1xx13KMt7PVKZLgyDBw/W66+/rkceeUS/+93v9MMPP+itt97Sk08+Kck0Xw8ZMkQTJkxQYmKimjdvrhdeeEFNmjTRwIEDrVqtkLdrl7lsakGBORlsxAhz1a1gEhsrXXSRmbw8HnOxgA0bTNeLE6fNm8vD6qFDZpipuuR0mlEkOnQoH1rt3HOlLl04uczuunQxI5e88IIZE/mdd8ztqlVmGjvWfNAZNMhMqalWVxzY8vLM3/H27eZ2794IeTxJFZaJiZGaNZOaNjW3zZqZlmMrThj0fkBu2lS6447y+YWF5jjj3Q9WrjS32dnlI9PMmmWWDQsrH47RG4C7djXHZyAUWBp2P/30UxUXF2vBggVasGBBhccGDRqk5557Tq+//rqeeeYZDRo0SMnJyRo7dqwGDRpUttyoUaPkdrv16KOPqqCgQL169dLMmTO5oIRFtm4147cWF5tWiF//2gwj5gvvCQuBMiybwyG1amWmyy+v+FhpqRk/detW6fBhKTfX3B49av4pFRVVnEpLzaf88HDzjyg83PwcE2P+qZ44NWpkWoy94wW73cXauTNHR4/Ga/ly/yTdtDTp0kv98lY4hehoM/7x4MHmA9X775sPlV9/Lf3vf2YaM8Z00xk0yIxw0rVraA6zd6Lc3Irh9sCBk5dwKDbWrdatw9S6dZhatTIttgFy2DmlqCgzrGK3buXzPB5zmeqVK82Y5StWmNs9e0wwXrvWfFjyatfOBN8uXczV/jp1MhfpCfV9Br5xOBwB+82RpWF3xIgRGjFixGmX6dKli+bMmXPKx8PDwzVmzBiNGTOmrstDDW3aZIZSKikxAffXv5YiI00rqXfosZrwnrAQDMLCTKh1OEw4bdTozM+pLre74ljExcXSgQPFys/3X6vuWWf5531QPYmJppXvjjvMWL3/+Ic0b54ZYcTb9eb//s8MczZwoNS/f7iCZNjxWikpMd8sff+9CX07dkhVnUOUnCy1bGmmZs2KVVR0QMnJyXI6gzvlORzl63XieQn79pnQe2IA3rHDdIn46Sdz3PZyuUw3iPbtIxUX11Q9e4arQwdzTG/WjCBcG77+LwwW5n/2uSouLrS6lEos77MLe9izx/TRLSkxX5cNHlzePyk62vxxz50rHTxY/dd0u4uVnZ2jhIR4RUQE5qdFiVZPWKt5c+muu8x06JD08cdmXOXPPjOtmO++K737rvmmq2nTCDVvbr51Oftsc9ntQG/BPJ3CQhP2d+6UPvzQXBjl8OGKyzgcpgtAy5bmW5mWLc03KF7mw6Nfy/a7Jk2kK680k9eBA+ZDwYoVZlzyNWtMP+D8fG8wjpDUTK+9Vv6cyEhzafaUlMpTw4amX7AZQs1MLpc59jscFSePRxVO0DtxWrfO/J8oLT395HCY1u3IyIq3DRqY20Dk6//CYJGQ4NavfhURkEPHEXZRa9nZ5h9qcbHpL3j99VVfovfgQXOyVXVZ0YLpC1o9g59dWlwSE6Xf/MZMxcXmEtz/+Y+Zli2T9u51aO9eaflys3xsrAm9LVqYk68aNzbzAlFhoWmh9E5795pvPE4+qT0qyrRAegP92WcHbvixUnKy6Y51YpeskhJpyxYTfFetKtKqVbnKyUnU9u3h2rHDdMHassVMgSwqyoTvpCRzfE5JMR8KExIC48NdTf8XBgu3O3BHmCDsolby802/wWPHzD/KG26oOugCgczOLS4tWkhPPeVWz54RGjvWrTVrIrRzp/lne/SoaUk7cVhx76gDKSkmKCQkmBbgRo3q/2/b45GOHDEt1FlZ5Sd87t9vPlRXpVEj01p73nnS3XebqzSefAlyVE94uOnH266ddPnl7hOuYBkjt9u0ou/aVXnEmMxM83s7dsycAOi9zc83HyI9nvLJq/KwbGbKzS3/4OlwmNuqptLS8nMgCgvLp+Jic3vgQOUW+5gY8+EnLc2sY112N0NgI+zCZx6P+bo0K8t8ir7lFlpQENzs2uISH+9RYqLUrZtHLVqYecXFZl137jQhZv9+EyyPHau69c7hMH/n8fHlX1e7XOW3LlfFEy69t6Wl5WPJnjiZMWXLb48eNYHpdF+BNmxYcWi/5s3LRxTo3NmcrLV0ab1swpAXEVF+gm59euWV2v0NFhaa/Sgnx/w9Hzxo9u29e00A37DBTJLZh7p0MftOoH6jgbpB2IXPFi0yJzeEh5uxPr2DugMIfE5n+clMXkVFpjVs//7y8JuTYya327S61eJK7NXicJhAnZRkumV4v4pu0qRiX1ugKlFRZjrrLNOC6+V2m+4vW7ea/1u7dpV3iVmwQGrfXrrwQtPyGwhdHVC3CLvwya5d0uefm/s/+5n5RwQguEVGmtbSky9S4fGYFtjsbBN88/LKv6bOzzf3CwpMK25JScVbh8O0Cjqd5ZN3mD1zxbGKU3w8XaFQ9yIiTJeeFi3MBYTy8srHKd61q7zF1/t4u3aEXjsh7KLGCgpM38bSUjMuY48eVlcEoD45HOVh9Oyzra4GqL2YGKlnTzMdOGBO5vQG37/9TWrd2py817Sp1ZWiLgT5ucewwoIFpnUnIUG66io+/QIAgldysnT11dLo0aYrQ3i4tG2b9Oqr0kcfmQYeBDfCLmpk2zYzBqNkrtAUHW1pOQAA1InYWHMRlnvuMSeuSeb/3fTppp8vghdhF9XmdptPuZLpulDfZ+UCAOBv8fHmktu//a35BvPwYTOW/L/+Zf4PIvgQdlFtX31lzs6OjZUuu8zqagAAqD+tW0t33in17m1+Xr5cmjWr/kckQd0j7KJaDh6U/vc/c//KK+m+AACwP6dTuuIK6eabzf+93bulN96I0N69kVaXhhog7KJaFiwwoy+0by+dc47V1QAA4D/t2kl33GEuRZ2f79D8+Ulav56zs4MFYRdntHWrtHGjGXVh4ECrqwEAwP/i46Vbb5Xaty9VSYlD8+aFa8kSq6tCdRB2cVoej/Sf/5j7PXuaq9IAABCKnE7puutKdM45xyQ59O9/l3fxQ+Ai7OK0Vq0yl1OMipL697e6GgAArBUWJvXpk6u+fUskmW5+ixdbXBROi7CLU3K7pf/+19zv21dq0MDaegAACAQOh9S3b6n69TM/f/qptHSptTXh1Ai7OKXvvzfjCzZsKJ1/vtXVAAAQWC6+WOrTx9yfP19au9bScnAKhF1Uye2WvvnG3O/TR4qIsLYeAAACjcMhXXqpOadFkj74QNq1y9qaUBlhF1VaudK06sbFSd27W10NAACByeGQfv5zMzSn2y397W/mAkwIHIRdVFJSQqsuAADVFRYmDR4sNW0q5eWZwFtUZHVV8CLsopJVq8zlEGNjadUFAKA6IiOlm24y34gePCh99JEZvhPWI+yigtJS6dtvzf0LLzRjCgIAgDOLi5Ouv9609K5eLS1bZnVFkAi7OMnGjaavUXS01KOH1dUAABBcWraULrvM3P/0U05YCwSEXVTgHRi7Rw/zlQwAAKiZ3r2ljh3Nt6Xz5kmFhVZXFNoIuyizd6+0fbv5+uW886yuBgCA4ORwSFdfLTVqJGVnmxZeWIewizLeVt1OncyFJAAAgG+io6Vf/tLc//57aflyS8sJaYRdSJKOHDGd6SXz9QsAAKid1q2lCy4w96dPlzIzLS0nZBF2IcmcMVpaajrWN2tmdTUAANjDgAFSSooZ0vO++6yuJjQRdqGSEvMViySdf761tQAAYCcREdK115rzYd59V1q71uqKQg9hF9q4UTp6VGrQQEpPt7oaAADspVkzc0lhyQTe4mJr6wk1hF3ou+/MbdeuUni4paUAAGBLN94oNW9urq62cKHV1YQWwm6Iy8mRNm0y97k0MAAA9cPlkqZONff/9z/pwAFr6wklhN0Q523VbdtWSky0thYAAOzsl7+UunQxJ4T/5z9WVxM6CLsh7MQT07g0MAAA9e/6683Japs2ST/9ZHU1oYGwG8I4MQ0AAP9KSSkf+eg//zENT6hfhN0QtmqVuc3I4MQ0AAD8pV8/KSbGnKy2YoXV1dgfYTdE5eWVf32SkWFtLQAAhJLoaOmSS8z9L7+UCgosLcf2CLshavVq00G+SRPzlQoAAPCf7t2l5GQpP9+MzoD6Q9gNUT/8YG67dLG2DgAAQlFYmLmUsCQtXiwdO2ZtPXZG2A1BWVnS7t2SwyF17mx1NQAAhKb0dHN1teJi6ZtvrK7Gvgi7Ich7YlpqqhQba20tAACEKoejvHV32TLp8GFr67Erwm6I8XikH3809zkxDQAAa7VtK7VqZYYg++orq6uxJ8JuiNm501wiODKSsXUBALDaia27K1ea/9GoW4TdELN6tbk95xzJ6bS2FgAAILVsKbVpY0ZJYmSGukfYDSGlpdK6deZ+p07W1gIAAMr17Wtuv/vOXN0UdYewG0J27DB/QNHRpo8QAAAIDK1bSy1amL67ixZZXY29EHZDyJo15rZDBy4PDABAIHE4ylt3ly83F5tA3SDshgi6MAAAENjatZMaN5aKiqSlS62uxj4IuyFi+3ZzdRaXy3SCBwAAgcXhkC66yNxfutRcbAK1R9gNEXRhAAAg8HXsKDVqJOXlST/8YHU19kDYDQF0YQAAIDiEhUnnn2/uL15sLgaF2iHshoAdO8wnRLowAAAQ+Lp3Nxd/OnhQ2rzZ6mqCH2E3BKxfb27T080nRgAAELiiokzglUzrLmqH6GNzHk/FsAsAAALf+eebE9Y2b5YyM62uJrgRdm1u/34pN1eKiJBSU62uBgAAVEd8vHTOOeY+rbu1Q9i1OW+rblqa5HRaWwsAAKg+74lqP/4oFRRYW0swI+zaHF0YAAAITmefLaWkSG63tGqV1dUEL8KujWVnm24MDofUvr3V1QAAgJpwOKSePc39ZcsYhsxXhF0b27DB3LZqJcXEWFsLAACouS5dzDBkWVnStm1WVxOcCLs2RhcGAACCW1SUCbySad1FzRF2bSo/31xMQjKXCAYAAMGpVy9zu369dOSItbUEI8KuTW3aZPr2JCeb4UsAAEBwSkmRWrY0/9e/+87qaoIPYdemfvrJ3LZrZ20dAACg9nr0MLcrV3KiWk0Rdm2otNS07EqMwgAAgB2cc47pv5uTI23danU1wYWwa0O7d5s+u9HRZow+AAAQ3JxOqXNnc//7762tJdgQdm1o40Zzm5oqhfEbBgDAFrp1M7fr1plGLVQPUciG6K8LAID9NG0qNW4slZSYSwijegi7NnP4sLlqmiSlpVlbCwAAqDsOR3nrLl0Zqo+wazPeVt0WLaQGDaytBQAA1K3OnaXwcGnfPmnvXqurCQ6EXZuhCwMAAPYVE1N+sahVq6ytJVgQdm2kpKR8OBK6MAAAYE/eywevXm2GG8XpEXZtZOdOqajIfOpr2tTqagAAQH1ITTX/648dkzZvtrqawEfYtRHvDp+aajqxAwAA+wkPlzp1Mvd/+MHaWoIBYddGTgy7AADAvjIyzO369VJhobW1BDrCrk0cO1Z+ViZhFwAAe2vWTEpKktxuc5EJnBph1ya2bDG3jRtLsbHW1gIAAOqXw1F+ohpdGU6PsGsTdGEAACC0eMPu1q3molKoGmHXBjye8rDLkGMAAISG+Hjp7LPN/bVrLS0loAVU2J02bZqGDh1aYd4f/vAHpaenV5j69etX9nhpaammTJmivn37KiMjQ8OGDdP27dv9Xbql9u+Xjh6VnM7ynR4AANjfueea29Wrra0jkAVM2J01a5amTJlSaf6GDRs0YsQIffPNN2XThx9+WPb4tGnTNHv2bD399NOaM2eOHA6Hhg8frqKiIj9Wby1vq27r1lJEhKWlAAAAP+rY0fTf3b1bys62uprAZHnY3b9/v373u99p8uTJatOmTYXHSkpKtGnTJnXu3FnJycllU2JioiSpqKhIb7zxhkaOHKn+/furQ4cOmjRpkvbv368FCxZYsTqW8J6cRn9dAABCS2ysaeySpDVrLC0lYFkedtesWaNGjRrpn//8pzK8g8Ydt23bNhUWFir1FClu/fr1OnbsmHr37l02r2HDhurYsaOWLVtWr3UHCrdb2rHD3G/b1tpaAACA/3m7MhB2q2b5l94DBgzQgAEDqnxs48aNcjgceuutt7Rw4UKFhYWpf//+Gj16tOLi4rRv3z5JUtOTro2bkpKivd5BZ33g8XiUl5fn8/NroqioSC6XS263W8XFNX/+tm0Oud0Rio31qFEj316jvrndkuSU211co/qKjy9cHIgrdQJf189XVmwXf6+jr3zdNsGyfr4qKSmR5FRJSWnA/z35KlSOM/n5+fJ4PPX+fvn5+RVu65vD4Tj+vzDw/wYD8TiTliaFhUVo3z6H9u4t1lln1e3rV4fb7ZbkVGFhoV/2UY/HI0c1Lxdredg9nZ9++klhYWFq3ry5ZsyYoe3bt+v555/Xxo0b9dZbb5X9EUZGRlZ4XlRUlHJzc31+3+LiYq3z0wjNLpdL8fHxOnLkqA4cqPnev3ZtnKQ4NWmSr4MHc+q8vrpw5IhLUsLxdaz5gTMnJ6fOa6pLtV0/X/lzu1i1jr6q6bYJtvWrqbw8l6Ro5eXl2XL9JPsfZ1wup6Rkbd261W8BVDLfsPqDy+VSx44dlZ2d49P/QisE2nGmefNE7dwZreXL89Wjx9E6f/0zMfuoS3v27PHbPnpy/juVgA67I0eO1K233qqGDRtKktq3b6/k5GT9+te/1o8//qjo6GhJpnXUe1+SCgsL5XK5fH5fp9OpND+N4eU9kS4uLlbJyTX/dWRmhkuSOnSIVHJycp3WVlfi4ry3sUpOrv4VL4qLi5WTk6P4+Hg5nc56qq72fF0/X1mxXfy9jr7yddsEy/r5Kiam5PhtjC3XT7L/cSYhwdy2adPGby2727ZtU+vWrWv1/7S6vC10CQnx8mOW90mgHme6dnVo505p+/Y4XXGFS9Vs9KwzcXFuSVKzZs2qHUJrY9OmTdVeNqDDrsPhKAu6Xu3bt5ck7du3r6z7QmZmplq2bFm2TGZmpjp06FCr942JifH5+TV9L0mKiIio8YG2oKD8EsHt2kUoUI/T3hEiIiKcPtXodDoD+p9QbdfPV/7cLlato69qum2Cbf1qKjzcexsW0H9LtREqxxl/BM8TuVwuv/0/lILrbzDQjjOdOkmffCJlZTmUk+NUSkrdv8fpeNcvKirKrx+QqsPyE9RO54EHHtDtt99eYd6PP/4oSUpLS1OHDh0UGxurJUuWlD1++PBhrV27Vj179vRrrVbYts1cUCIpSTrpMwEAAAghUVHlozJxgYmKAjrsXnXVVfr22281ffp07dixQ1999ZUefvhhXXXVVUpNTVVkZKSGDBmiCRMm6PPPP9f69et13333qUmTJho4cKDV5dc775BjJ43YBgAAQtA555hbP512FDQCuhvDJZdcosmTJ2vGjBmaMWOG4uLidPXVV2v06NFly4waNUput1uPPvqoCgoK1KtXL82cOdMv/UWstnWruWXIMQAAkJ4uhYVJmZlSVpb55hc+ht2XX35Z1113XaUhv2rrueeeqzTviiuu0BVXXHHK54SHh2vMmDEaM2ZMndYS6A4flg4eNFdN8Q4mDQAAQpfLZb7t3bzZdGXo29fqigKDT90Y3nrrLV166aW67bbb9NFHH6mwsLCu68IZeFt1mzY1OzcAAEDHjuaWrgzlfAq733zzjSZMmCCn06mHHnpIffr00WOPPabvv/++ruvDKXiHPqS/LgAA8EpPN9/67t0rZWdbXU1g8CnsRkZG6sorr9Srr76q//73vxoxYoTWrFmjm2++WT//+c/12muvKSsrq65rxQm8YZcuDAAAwKtBg/JsQOuuUevRGFJSUvSb3/xGI0aMUM+ePbV161ZNnDhR/fv31x//+EcdPer/q3jYXU6OmcLCpBOGFwYAAGBUhpPUKuwuXbpUjzzyiC688ELde++9cjqdmjhxopYvX64//elPWrBgge677766qhXHefvrNmsmhcCgEwAAoAa819XatUs6csTaWgKBT6MxTJo0SR999JH27t2rpk2b6tZbb9V1112nZs2alS1z5ZVXasOGDfrLX/5SZ8XCoAsDAAA4lbg4qXlzafduaeNGqUcPqyuylk9h980339Rll12mp556ShdeeOEpL9nWuXPnCmPiovY8Hk5OAwAAp5eebsLu+vWEXZ/C7tdff61GjRrpwIEDZUE3NzdXe/fuVQdv27mkyy67rG6qRJnsbDPGbliYdPbZVlcDAAACUYcO0hdfmK6PhYXmcsKhyqc+u2FhYbrttts0dOjQsnmrVq3SL3/5S911113Kz8+vswJRkbdVt0ULyem0tBQAABCgzjpLSkyUSkqkTZusrsZaPoXdF154QT/99JPuv//+snm9e/fWtGnTtHr1ak2ZMqXOCkRF9NcFAABn4nCUn6i2YYO1tVjNp7D7xRdfaNy4cbr88svL5kVGRmrAgAG6//77NX/+/DorEOVO7K9L2AUAAKeTnm5uN240Lbyhyqewe+zYMTVs2LDKx5KSkpTNJTvqxaFDZgiR8HDTjQEAAOBUWrQwF5koLJS2b7e6Guv4FHY7deqkuXPnVvnYvHnzlO79KIE6RX9dAABQXWFhUvv25v769dbWYiWfRmO48847NXz4cF133XUaOHCgkpKSdOjQIX3++edas2aNZsyYUdd1QtKOHeaWq6YBAIDqSE+Xvv9e+ukn0x3yFKPF2ppPYbdPnz6aPn26pkyZoilTpsjj8cjhcOicc87RtGnT1K9fv7quEyr/CqJVK2vrAAAAwaFNG9P9MSdHOnhQSk62uiL/8ynsSlL//v3Vv39/FRYWKicnR3FxcYqJianL2nCCnBwpN9d8ImN8XQAAUB2Rkeak9s2bzYlqoRh2feqz65Wbm6vs7GyVlJQoJydHe/bsKZtQt7xdGJo1MzsuAABAdXj77f70k7V1WMWnlt1t27bpoYce0qpVq065zLp163wuCpV5uzDQXxcAANREu3bS/Pmm4Sw/X3K5rK7Iv3wKu0899ZS2bdume+65R02aNFFYWK0aiFEN3pZd+usCAICaSEgwV1Q7eNB0Zzj3XKsr8i+fwu7y5cv1zDPP6KqrrqrrelCFY8fMDirRsgsAAGquXTuTJX76KfTCrk9NsrGxsWrUqFFd14JT8HZhSEkJva8eAAD+53A45HK55AjFcapsyttvd9MmqbTU2lr8zaewe+211+qvf/2rPB5PXdeDKjC+LgCEtthY/wYUl8uljh07ykULi22cfbYUFSXl5UmhNo6AT90YXC6XVqxYoYEDB6pz586Kjo6u8LjD4dCzzz5bJwWC8XUBINRFR5urYc2dW96trT653cXKzs5RQkK8IiLq/5KdaWnSpZfW+9uEtPBwKTVVWrvWDEHWooXVFfmPT2H3gw8+UFxcnEpLS6sckYGvPepOQYG0b5+5T9gFgNB28KC0d2/9v09xsXTgQLHy8/1zefqzzqr/94DpyrB2rem3O2CA1dX4j09h94svvqjrOnAKO3ea28REKS7O2loAAEDwSkszt/v2SYcPSw0bWluPv9RqzLDS0lKtX79eCxcu1NGjR5WTk1NHZcGL8XUBAEBdaNBAat7c3A+lC0z4fLngf/zjH3rxxReVmZkph8Ohv//973rppZfkdDr14osvKpLLfNUJxtcFAAB1pV07afduE3Z79LC6Gv/wqWX3k08+0bhx49S7d29NmjSpbFSGyy+/XAsXLtS0adPqtMhQVVxsdkiJsAsAAGrPOwTZli2S221tLf7iU9idMWOGbrzxRv3pT3/S5ZdfXjb/uuuu0z333KN//etfdVZgKNu1yww1ExcnxcdbXQ0AAAh2TZqYoeyKi8u7StqdT2F369atGjhwYJWPZWRkaP/+/bUqCsaJXRgY4AIAANSWw2G6MkhmCLJQ4FPYTUpK0ubNm6t8bPPmzUpKSqpVUTA4OQ0AANQ1b9j96ScpFK4P5lPYvfLKKzVlyhT9+9//VlFRkSQztu7q1as1bdo0/exnP6vTIkNRSYnpxiDRXxcAANSdtm3NRSays6WsLKurqX8+jcYwevRobdy4UaNHj1ZYmMnLQ4cOVV5ennr27Kl77723TosMRXv3mv40LpeUnGx1NQAAwC6iokxD2pYt0qZN9r+oh09hNzIyUq+//rq+/fZbLVq0SLm5uYqLi9N5552n/v37cwW1OnDiJYLZnAAAoC6lppqwu3mz1Lu31dXUL5/H2ZWkPn36qE+fPnVVC07gPTmN/roAAKCupaZKCxZI27aZIcgiapUIA5tPqzZ16tQzLnPPPff48tKQ6SxO2AUAAPUlJcUMQXb0qMkcbdtaXVH9qfOwGxsbq5SUFMJuLRw4IBUUSE6n1LSp1dUAAAC7cThM6+6qVaYrA2H3JOvXr680Ly8vTytWrNATTzyhP/7xj7UuLJR5W3VbtJDCfBovAwAA4PRODLunuHyCLdRZlIqJiVHfvn119913609/+lNdvWxI2rnT3J59trV1AAAA+0pNNbf790tHjlhbS32q83bDpk2bnvKCE6ge+usCAID6FhMjNWtm7m/ZYm0t9anOwq7H49GePXv02muvqXnz5nX1siHnyBEpJ8f0pWnRwupqAACAnXn76tq5ndKnPrsdOnQ45Vi6Ho+Hbgy14G3VbdzYDPoMAABQX9LSpG++MWHX47Hn2P4+hd277767yrAbGxuriy++WK1bt65tXSGL/roAAMBfWrSQIiOlvDxz9VZvtwY78Snsjhw5sq7rwHGEXQAA4C/h4VKbNtKGDaZ1l7B73J49e2q0fDM7brl6UFRkPlVJnJwGAAD8IzW1POz27Wt1NXXPp7A7YMCAU/bZrcq6det8eZuQs3u36S/TsKHUqJHV1QAAgFDgHYJs506psNB+5wz5FHb//Oc/6/HHH1enTp10zTXXqHHjxsrOztYXX3yh+fPn684772REBh8w5BgAAPC3xEQpIUHKzpa2bZPS062uqG75FHY//PBDDRgwQOPHj68w/8orr1RSUpK+++47LhfsA/rrAgAAK6SmSsuXm64Mdgu7Po2zu3jxYl111VVVPtavXz+tWLGiVkWFotLS8rBLyy4AAPCntDRza8fxdn0KuwkJCVq5cmWVj3377bdq3LhxbWoKSXv2mBPUIiOllBSrqwEAAKGkdWspLEw6dMh0Z7ATn7oxXH/99Zo+fbry8/M1YMAAJSYm6uDBg/rkk080e/ZsPfbYY3Vdp+1t2WI+d7RoYXY2AAAAf4mKMt0ot283rbs9e1pdUd3xKezeddddOnLkiGbNmqWZM2dKMldOc7lcuv/++3XjjTfWaZGhYPNmM7oFXRgAAIAVUlMJu2UcDoceeugh3XXXXVq5cqVyc3OVkJCgrl27KjY2tq5rDAlbtpiwy8lpAADACqmp0hdfSFu2mHOJ7PJNc61WIzY2VikpKWrUqJG6du0qt9tdV3WFlJ07pexshxwO040BAADA35o2lVwucw7R7t1WV1N3fGrZlaR//OMfevHFF3XgwAE5HA69//77eumll+R0OvXiiy8qMjKyLuu0tW+/NbdNmpgT1AAAAPzN4TCXDl67Vtq61T7fNvvUsvvJJ59o3Lhx6t27tyZOnKjS0lJJ0uWXX66FCxdq2rRpdVqk3XnDrl12KgAAEJzatDG3W7ZYW0dd8qlld8aMGbrxxhv1xBNPqKSkpGz+ddddp6ysLL333nsaPXp0XdVoe96wy8lpAADASm3bmtudO8uHRA12PrXsbt26VQMHDqzysYyMDO3fv79WRYWSI0ekVavMfVp2AQCAlRISpEaNzAlqO3ZYXU3d8CnsJiUlafMpLrGxefNmJSUl1aqoULJ0aZhKS6WkJI8aNrS6GgAAEMocjvLWXbt0ZfAp7F555ZWaMmWK/v3vf6uoqEiSGY5s9erVmjZtmn72s5/VaZF2tnix+RW0beuxuBIAAIDyfrtbt1pbR13xqc/u6NGjtXHjRo0ePVphxwdhGzp0qPLy8tSzZ0/de++9dVqknaWkmJDbrVupajkSHAAAQK15w+6+fVJenhQTY209teVT2I2MjNTrr7+ub7/9VosXL1ZOTo7i4uJ03nnnqX///nI4HHVdp20NH16iW2+V3n7bowMHrK4GAACEuthYqXFjaf9+07rbqZPVFdWOT2F3xIgR+s1vfqM+ffqoT58+dV1TyKGvLgAACCRt2piwu2VL8Iddn743X7ZsmcLDw+u6FgAAAAQA70lqdui361PY7dOnj95//30VFhbWdT0AAACwWKtWUliYlJ1tpmDmUzeGqKgozZ8/XwsWLFCLFi0qDTXmcDj01ltv1UmBAAAA8K/ISKlFCzPW7pYtUo8eVlfkO5/C7r59+9StW7eynz2eisNmnfwzAAAAgkubNibsbt0aImH3o48+Ut++fRUfH6+33367PmsCAACAxdq2lb76yoRdj8dccCIYVbvP7tixY7XjpOvGzZgxQwcPHqzzogAAAGCt5s1Nd4a8PDMyQ7Cqdtg9uWtCSUmJJk+erP3BvPYAAACoUni4OVFNCu5LB9fqkl30zQUAALAvOwxBxvVpAQAAUCXvpYO3b5dKSqytxVeEXQAAAFQpJUVq0EAqLpZ27bK6Gt/UOuw6gvXUPAAAAJyWw1Heuhus/XZrNM7u3XffrcjIyArzRowYIafTWWGew+HQZ599VvvqAAAAYKm2baXVq03YveQSq6upuWqH3UGDBtVnHQAAAAhA3pPUdu+WCgulqChr66mpaofd8ePH12cdAAAACECNGkmJidKhQ9K2bVJ6utUV1QwnqAEAAOC0grnfLmEXAAAApxXM4+0GVNidNm2ahg4dWmHeunXrNGTIEHXt2lUXX3yxZs6cWeHx0tJSTZkyRX379lVGRoaGDRum7du3+7NsAAAAW/O27B44IB05Ym0tNRUwYXfWrFmaMmVKhXnZ2dm67bbb1Lp1a82dO1cjR47U5MmTNXfu3LJlpk2bptmzZ+vpp5/WnDlz5HA4NHz4cBUVFfl7FQAAAGzJ5ZKaNjX3g6111/Kwu3//fv3ud7/T5MmT1cb7seG49957T5GRkXriiSeUmpqqwYMH69Zbb9Vrr70mSSoqKtIbb7yhkSNHqn///urQoYMmTZqk/fv3a8GCBVasDgAAgC15uzIEW79dy8PumjVr1KhRI/3zn/9URkZGhceWL1+uXr16KSKifNCI3r17a+vWrcrKytL69et17Ngx9e7du+zxhg0bqmPHjlq2bJnf1gEAAMDuvG2SW7dKHo+1tdREjS4qUR8GDBigAQMGVPnYvn371L59+wrzUlJSJEl79uzRvn37JElNve3qJyyzd+9en2vyeDzKy8vz+fk1UVRUJJfLJbfbreJiv7yl37ndkuSU211co3UsPr5wcYBvGF/Xz1dWbBd/r6OvfN02wbJ+viopKZHkVElJacD/PfmK40zd8vd2Caa/wVA+zjRtKoWHR+jwYYf27y9WUlL5Y263W5JThYWF8vghCXs8nmpfxdfysHs6BQUFla7YFnV8JOPCwkLl5+dLUpXL5Obm+vy+xcXFWrdunc/PrwmXy6X4+HgdOXJUBw4E6d5/BkeOuCQlHF/H/Bo/Pycnp85rqku1XT9f+XO7WLWOvqrptgm29aupvDyXpGjl5eXZcv0kjjP1xV/bJRj/BkP1ONO4cZL27InSjz8eU6dO5Q2DLpdTkkt79uwpy2f17eT8dyoBHXajo6MrnWhWWFgoSYqJiVF0dLQk0zrqve9dxuVy+fy+TqdTaWlpPj+/JrzrFxcXq+TkgP51+Cwuznsbq+Tk2Go/r7i4WDk5OYqPj690SepA4uv6+cqK7eLvdfSVr9smWNbPVzExJcdvY2y5fhLHmbrm7+0STH+DoX6cadcuTHv2SAcPNlRycoOy+XFxbklSs2bNqh1Ca2PTpk3VXjag01WTJk2UmZlZYZ7358aNGx9vMjfzWrZsWWGZDh06+Py+DodDMTExPj+/pu8lSREREQF9oK0Nb5friAinfFlFp9MZ0NumtuvnK39uF6vW0Vc13TbBtn41FR7uvQ0L6L+l2uA4Uz/8tV2C8W8wVI8zaWnSV19JO3aEKTw8TGHHz/7yrl9UVFStGhyrq7pdGKQAOEHtdHr16qUVK1Yc729mLFq0SG3atFFSUpI6dOig2NhYLVmypOzxw4cPa+3aterZs6cVJQMAANhWs2ZSVJRUUCAdP3Uq4AV02B08eLCOHj2qRx55RJs2bdK8efP01ltv6Y477pBk+moMGTJEEyZM0Oeff67169frvvvuU5MmTTRw4ECLqwcAALCXsDCpVStzP1jG2w3obgxJSUl6/fXX9cwzz2jQoEFKTk7W2LFjNWjQoLJlRo0aJbfbrUcffVQFBQXq1auXZs6c6Zf+IgAAAKGmTRtp40YTdvv0sbqaMwuosPvcc89VmtelSxfNmTPnlM8JDw/XmDFjNGbMmPosDQAAACq/uMT27WZItYiASpOVBXQ3BgAAAASW5GSpQQMTdHftsrqaMyPsAgAAoNocjopXUwt0hF0AAADUCGEXAAAAtuUNu7t3Sydd/yvgEHYBAABQIwkJUny8VFpqTlQLZIRdAAAA1Ji3dXfLFmvrOBPCLgAAAGrMOwRZoPfbJewCAACgxrwtu/v3S0eOWFvL6RB2AQAAUGMNGkgpKeb+Tz85rC3mNAi7AAAA8Im3dXfDBsIuAAAAbMYbdjduDNxIGbiVAQAAIKC1bm2uqHbggEM7dlhdTdUIuwAAAPBJVJTUvLm5//nn1tZyKoRdAAAA+MzblYGwCwAAANs5Mex6PNbWUhXCLgAAAHx29tmSy+XRvn1SYaHV1VRG2AUAAIDPIiKke+4p0eefS9HRVldTGWEXAAAAtdKqlUcDBlhdRdUIuwAAALAtwi4AAABsi7ALAAAA2yLsAgAAwLYIuwAAALAtwi4AAABsi7ALAAAA2yLsAgAAwLYIuwAAALAtwi4AAABsi7ALAAAA2yLsAgAAwLYIuwAAALAtwi4AAABsi7ALAAAA2yLsAgAAwLYIuwAAALAtwi4AAABsi7ALAAAA2yLsAgAAwLYIuwAAALAtwi4AAABsi7ALAAAA2yLsAgAAwLYIuwAAALAtwi4AAABsi7ALAAAA2yLsAgAAwLYIuwAAALAtwi4AAABsi7ALAAAA2yLsAgAAwLYIuwAAALAtwi4AAABsi7ALAAAA2yLsAgAAwLYIuwAAALAtwi4AAABsi7ALAAAA2yLsAgAAwLYIuwAAALAtwi4AAABsi7ALAAAA2yLsAgAAwLYIuwAAALAtwi4AAABsi7ALAAAA2yLsAgAAwLYIuwAAALAtwi4AAABsi7ALAAAA2yLsAgAAwLYIuwAAALAtwi4AAABsi7ALAAAA2yLsAgAAwLYIuwAAALAtwi4AAABsi7ALAAAA2yLsAgAAwLYIuwAAALCtoAi7u3fvVnp6eqXp/ffflyStW7dOQ4YMUdeuXXXxxRdr5syZFlcMAACAQBBhdQHVsWHDBkVFRemzzz6Tw+Eomx8XF6fs7Gzddtttuuyyy/Tkk09q5cqVevLJJxUfH6/BgwdbWDUAAACsFhRhd+PGjWrTpo1SUlIqPfbWW28pMjJSTzzxhCIiIpSamqrt27frtddeI+wCAACEuKDoxrBhwwalpaVV+djy5cvVq1cvRUSU5/bevXtr69atysrK8leJAAAACEBB07KbnJysm2++Wdu2bVOrVq101113qW/fvtq3b5/at29fYXlvC/CePXuUlJRU4/fzeDzKy8urk9rPpKioSC6XS263W8XFfnlLv3O7Jckpt7u4RutYfHzh4gDfML6un6+s2C7+Xkdf+bptgmX9fFVSUiLJqZKS0oD/e/IVx5m65e/tEkx/gxxnquZ2uyU5VVhYKI/HU+/v5/F4KnRtPZ2AD7tFRUXatm2bXC6Xxo4dq5iYGP3zn//U8OHD9eabb6qgoECRkZEVnhMVFSVJKiws9Ok9i4uLtW7dulrXXh0ul0vx8fE6cuSoDhyw4d4v6cgRl6SE4+uYX+Pn5+Tk1HlNdam26+crf24Xq9bRVzXdNsG2fjWVl+eSFK28vDxbrp/Ecaa++Gu7BOPfIMeZilwupySX9uzZo/x8/6zfyfnvVAI+7EZGRmrZsmWKiIgoW6lzzz1Xmzdv1syZMxUdHa2ioqIKz/GG3JiYGJ/e0+l0nrLbRF3z1h4XF6vk5ID/dfgkLs57G6vk5NhqP6+4uFg5OTmKj4+X0+msp+pqz9f185UV28Xf6+grX7dNsKyfr2JiSo7fxthy/SSOM3XN39slmP4GOc5ULS7OLUlq1qxZtUNobWzatKnaywZFuqoqtLZv317ffPONmjRposzMzAqPeX9u3LixT+/ncDh8Dsq+vJckRUREBPSBtja83akjIpzyZRWdTmdAb5varp+v/LldrFpHX9V02wTb+tVUeLj3Niyg/5Zqg+NM/fDXdgnGv0GOMxV51y8qKkoul6ve36+6XRikIDhBbf369erWrZuWL19eYf7q1auVlpamXr16acWKFcf7pBmLFi1SmzZtfOqvCwAAAPsI+LDbvn17tWvXTk8++aSWL1+uzZs3a/z48Vq5cqVGjBihwYMH6+jRo3rkkUe0adMmzZs3T2+99ZbuuOMOq0sHAACAxQK+G0NYWJhmzJihCRMmaPTo0Tp8+LA6duyoN998U+np6ZKk119/Xc8884wGDRqk5ORkjR07VoMGDbK4cgAAAFgt4MOuJCUmJurZZ5895eNdunTRnDlz/FgRAAAAgkHAd2MAAAAAfE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hF0AAADYFmEXAAAAtkXYBQAAgG0RdgEAAGBbtgi7paWlmjJlivr27auMjAwNGzZM27dvt7osAAAAWMwWYXfatGmaPXu2nn76ac2ZM0cOh0PDhw9XUVGR1aUBAADAQkEfdouKivTGG29o5MiR6t+/vzp06KBJkyZp//79WrBggdXlAQAAwEJBH3bXr1+vY8eOqXfv3mXzGjZsqI4dO2rZsmUWVgYAAACrOTwej8fqImrjP//5j0aOHKlVq1YpOjq6bP69996rgoICvfLKKzV6ve+++04ej0dOp7OuS62Sx+NRWFiYjh71qLTU4Zf39DenU3K5pGPHpJKSmjzTo9LSUoWFhUkK3G3j+/r5yv/bxf/r6Cvftk3wrJ9vnE6PXC6Hjh3zqKQkcP+WaoPjTF3z73YJrr9BjjNVCQvzKDbWodLSUjkc9b/PFBcXy+FwqHv37mdcNqLeq6ln+fn5kqTIyMgK86OiopSbm1vj1/P+gvzxizrxfWJjA/cgW1caNKjpMxySwuuhkvpR8/XzlXXbxX/r6KvabZvAXz9fmeNLgwYcZyrjOFM1a7ZLcPwNcpypmjm+mA8Bfng3h6PaWS3ow663NbeoqKhCy25hYaFcLleNX69bt251VhsAAACsFfR9dps2bSpJyszMrDA/MzNTTZo0saIkAAAABIigD7sdOnRQbGyslixZUjbv8OHDWrt2rXr27GlhZQAAALBa0HdjiIyM1JAhQzRhwgQlJiaqefPmeuGFF9SkSRMNHDjQ6vIAAABgoaAPu5I0atQoud1uPfrooyooKFCvXr00c+bMSietAQAAILQE/dBjAAAAwKkEfZ9dAAAA4FQIuwAAALAtwi4AAABsi7ALAAAA2yLsAgAAwLYIuwAAALAtwi4AAABsi7DrR9OmTdPQoUNPu0x2drYeeOAB9erVS7169dIf//hH5eXl+alC61Rn23zwwQdKT0+vNG3fvt1PVfpHTk6OHnvsMfXr10/du3fXTTfdpOXLl59y+VDaZ2q6bUJln8nKytKYMWPUu3dvdevWTb///e+1adOmUy4fSvtMTbdNqOwzJ9q6dau6deumefPmnXKZUNpnvKqzXUJpf9m9e3eV6/r+++9XuXwg7TO2uIJaMJg1a5amTJmiXr16nXa5UaNGqbCwULNmzdLhw4f1yCOP6Mknn9Tzzz/vp0r9r7rbZsOGDTrvvPM0ceLECvMTExPrszy/u//++5WVlaWJEycqMTFR7777rm6//XbNmzdPqamplZYPpX2mptsmVPaZO++8U2FhYXrttdcUExOjyZMn69Zbb9WCBQvkcrkqLR9K+0xNt02o7DNexcXFevDBB88YQkJpn5Gqv11CaX/ZsGGDoqKi9Nlnn8nhcJTNj4uLq3L5gNpnPKhX+/bt89x+++2erl27en72s595hgwZcsplv/vuO0/79u09mzZtKpv39ddfe9LT0z379u3zR7l+VZNt4/F4PLfddpvn6aef9lN11ti2bZunffv2nhUrVpTNKy0t9QwcONDz5z//udLyobTP1HTbeDyhsc8cOnTIc99993k2btxYNm/dunWe9u3be1atWlVp+VDaZ2q6bTye0NhnTvTiiy96hg4d6mnfvr1n7ty5VS4TSvuMV3W2i8cTWvvL9OnTPddcc021lg20fYZuDPVszZo1atSokf75z38qIyPjtMsuX75cycnJFVqozjvvPDkcDq1YsaK+S/W7mmwbyXyqTEtL80Nl1klISNCrr76qc889t2yew+GQx+NRbm5upeVDaZ+p6baRQmefmThxotq1aydJOnjwoGbOnKkmTZpUue6hts/UZNtIobHPeC1btkxz5sw5Y0tbKO0zUvW3ixRa+0tN1jXQ9hm6MdSzAQMGaMCAAdVadv/+/WratGmFeZGRkYqPj9fevXvrozxL1WTbHDp0SAcPHtSyZcv09ttvKycnRxkZGXrwwQfVpk2beq7Ufxo2bKj+/ftXmDd//nzt2LFDF110UaXlQ2mfqem2CZV95kR//OMf9d577ykyMlLTp09XTExMpWVCaZ85UXW2TSjtM4cPH9bYsWP16KOPVtofThZK+0xNtkso7S+StHHjRiUnJ+vmm2/Wtm3b1KpVK911113q27dvpWUDbZ+hZTeA5OfnKzIystL8qKgoFRYWWlBR4Ni4caMkKTw8XM8//7wmTZqkvLw83XzzzTp48KDF1dWfFStW6OGHH9all15a5QeDUN5nzrRtQnGf+e1vf6u5c+fqmmuu0d133601a9ZUWiZU95nqbJtQ2meeeOIJde3aVVdfffUZlw2lfaYm2yWU9peioiJt27ZNR48e1ejRo/Xqq6+qc+fOGj58uBYtWlRp+UDbZ2jZDSDR0dEqKiqqNL+wsLDKVohQ0rt3by1dulSNGjUqm/fyyy/rkksu0bx58/T73//ewurqx2effaYHH3xQGRkZlU5+8ArVfaY62yYU9xnvV4xPPfWUVq5cqXfeeUfjx4+vsEyo7jPV2Tahss98+OGHWr58uT766KNqLR8q+0xNt0uo7C+SaZVdtmyZIiIiykLsueeeq82bN2vmzJm64IILKiwfaPsMLbsBpEmTJsrMzKwwr6ioSDk5OWrcuLFFVQWOEw8okhQTE6MWLVpo//79FlVUf9555x2NHDlS/fr102uvvabo6OgqlwvFfaa620YKjX0mKytLH3/8sUpKSsrmhYWFKTU1tdK+IYXWPlPTbSOFxj4zd+5cZWVl6eKLL1a3bt3UrVs3SdLjjz+uX/ziF5WWD5V9pqbbRQqN/cUrJiamUmtt+/btq1zXQNtnCLsBpFevXtq3b1+F8fmWLFkiSerevbtVZQWEd999V+eff74KCgrK5h09elTbtm2z3ckB7777rp566indcsst+vOf/1zlV0FeobbP1GTbhMo+k5mZqQceeEBLly4tm1dcXKy1a9dWORxbKO0zNd02obLPTJgwQZ988ok+/PDDskkyQ0W9+uqrlZYPlX2mptslVPYXSVq/fr26detWaVzz1atXV7mugbbPEHYtVFJSogMHDpT9oWRkZKh79+6677779MMPP2jx4sV6/PHH9ctf/tJWn56r4+Rtc8kll8jj8Wjs2LH66aef9OOPP2rkyJFKTEzUoEGDLK627mzdulXPPvusBg4cqDvuuENZWVk6cOCADhw4oCNHjoT0PlPTbRMq+0yHDh100UUX6cknn9Ty5cu1ceNGjRs3TocPH9att94a0vtMTbdNqOwzjRs3VqtWrSpMkpSUlKTmzZuH7D5T0+0SKvuLZFpw27VrV/a3tHnzZo0fP14rV67UiBEjAn+f8ftgZyFs3LhxFcaS3blzZ6Ux/A4ePOgZOXKkp2vXrp7zzz/f8/jjj3sKCgqsKNevqrNt1q5d6xk2bJinR48enu7du3tGjhzp2bNnjxXl1pvp06d72rdvX+U0bty4kN5nfNk2obDPeDwez+HDhz2PP/64p0+fPp4uXbp4hg0bVja2bCjvMx5PzbdNqOwzJztxO4T6PnOiM22XUNpfsrKyPH/4wx88ffr08XTu3Nnz61//2rNs2TKPxxP4+4zD4/F4/B+xAQAAgPpHNwYAAADYFmEXAAAAtkXYBQAAgG0RdgEAAGBbhF0AAADYFmEXAAAAtkXYBQAbY3RJAKGOsAsAAWLo0KFKT0+vMHXo0EE9evTQDTfcoH/96181er1NmzbppptuqjAvPT1dL730Ul2WDQABLcLqAgAA5Tp27KjHH3+87OeSkhLt27dPs2bN0v3336+4uDj169evWq81f/58ff/99xXmzZkzR02aNKnTmgEgkBF2ASCAxMbGqmvXrpXm9+/fXxdccIHmzp1b7bBblapeGwDsjG4MABAEIiMj5XQ6y34uKCjQiy++qMsvv1znnnuuunfvrttuu03r1q2TJL300kuaOnWqpIpdF068v2TJEqWnp2vRokUaNmyYMjIydOGFF+r555+X2+0ue6+jR4/qscce0wUXXKBu3brpvvvu06xZs5Senu6v1QcAn9GyCwABxOPxVAia3m4ML7/8so4dO6Zrr71WkjR27FgtW7ZMDzzwgFq2bKlt27Zp8uTJuu+++zR//nzdcMMN2rdvn/7+97+fsevCgw8+qJtvvlnDhw/Xl19+qTfeeEOtWrXSjTfeKEm6++67tXbtWt13331q1qyZ3n33Xb344ov1uyEAoI4QdgEggCxbtkydOnWqMM/hcKh9+/aaPHmyBgwYoKKiIh07dkx//OMfdeWVV0qSzjvvPB07dkzPPfecDhw4oCZNmpQF3DN1Xbjhhht09913S5IuuOACffbZZ/ryyy914403atGiRVq8eLFeeuklXX755ZKkfv366eqrr9amTZvqeO0BoO4RdgEggHTq1ElPPvmkJGn//v2aPHmyiouLNWnSJKWmpkoyXRpmzpwpScrMzNT27du1ZcsW/fe//5UkFRcX1+g9u3XrVuHnJk2aKC8vT5K0ePFiOZ1OXXbZZWWPh4WF6ec//zmjOgAICoRdAAggDRo0UOfOnSVJnTt3Vrdu3XTttddq2LBh+uCDD5SYmChJ+vrrr/Xss89qy5YtatCggdLT09WgQQNJNR9bNzo6usLPYWFhZa+RnZ2t+Ph4hYVVPMXjrLPO8mn9AMDfOEENAAJYUlKSHnvsMe3bt0/PPPOMJGnHjh26++671aFDBy1YsEDfffed/va3v+mSSy6p8/dv3LixsrOzVVpaWmF+VlZWnb8XANQHwi4ABLjLL79cffv21ccff6wlS5Zo9erVKiws1B133KGWLVuWLff1119LKm/ZPbk11hfnnXee3G63vvjiiwrzP/vss1q/NgD4A2EXAILAww8/LKfTqaefflqdOnVSRESEXnjhBX377bf673//q5EjR+rLL7+UpLL+tg0bNpQkffzxx9q5c6dP79urVy/16dNHjzzyiGbPnq2FCxdq1KhRWr9+vRwOR52sGwDUJ8IuAASBtm3baujQodq4caP++9//6sUXX9T+/ft155136rHHHpMkvf3223I4HFq+fLkk0yLcuXNnPfTQQ2UntPli0qRJGjBggF588UXde++9ioyM1E033aSYmJg6WTcAqE8OT03PZAAAhIzdu3dr5cqVuvTSSyucyDZq1Cjt3LlTH3zwgYXVAcCZMRoDAOCUwsLC9NBDD+nSSy/V9ddfr/DwcC1cuFD/+c9/NH78eKvLA4AzomUXAHBaixcv1ssvv6x169bJ7XYrNTVVt912m6666iqrSwOAMyLsAgAAwLY4QQ0AAAC2RdgFAACAbRF2AQAAYFuEXQAAANgWYRcAAAC2RdgFAACAbRF2AQAAYFuEXQAAANgWYRcAAAC29f9krfipeocGjQAAAABJRU5ErkJggg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09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145" y="1181687"/>
            <a:ext cx="8915400" cy="5247250"/>
          </a:xfrm>
        </p:spPr>
        <p:txBody>
          <a:bodyPr/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"The majority of books tend to have ratings between 3 and 5, with a slight peak around 4."</a:t>
            </a:r>
          </a:p>
          <a:p>
            <a:pPr lvl="1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"This indicates that most books in the dataset are well-received.“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distribution histogram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show the spread of ratings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42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Price by Category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84" y="1477108"/>
            <a:ext cx="8581292" cy="5219113"/>
          </a:xfrm>
        </p:spPr>
      </p:pic>
    </p:spTree>
    <p:extLst>
      <p:ext uri="{BB962C8B-B14F-4D97-AF65-F5344CB8AC3E}">
        <p14:creationId xmlns:p14="http://schemas.microsoft.com/office/powerpoint/2010/main" val="190845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199</TotalTime>
  <Words>993</Words>
  <Application>Microsoft Office PowerPoint</Application>
  <PresentationFormat>Widescreen</PresentationFormat>
  <Paragraphs>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Times New Roman</vt:lpstr>
      <vt:lpstr>Wingdings 3</vt:lpstr>
      <vt:lpstr>Wisp</vt:lpstr>
      <vt:lpstr>Title: Exploratory Data Analysis of Amazon Books Dataset </vt:lpstr>
      <vt:lpstr> Introduction</vt:lpstr>
      <vt:lpstr>Why We Need This Data </vt:lpstr>
      <vt:lpstr>PowerPoint Presentation</vt:lpstr>
      <vt:lpstr>Data Cleaning and Preparation</vt:lpstr>
      <vt:lpstr>Dataset Overview</vt:lpstr>
      <vt:lpstr>Distribution of Ratings</vt:lpstr>
      <vt:lpstr>PowerPoint Presentation</vt:lpstr>
      <vt:lpstr>Average Price by Category</vt:lpstr>
      <vt:lpstr>PowerPoint Presentation</vt:lpstr>
      <vt:lpstr>Price vs. Number of Reviews</vt:lpstr>
      <vt:lpstr>PowerPoint Presentation</vt:lpstr>
      <vt:lpstr>Books Published Over Time</vt:lpstr>
      <vt:lpstr>PowerPoint Presentation</vt:lpstr>
      <vt:lpstr>Top 10 Most Expensive Books</vt:lpstr>
      <vt:lpstr>PowerPoint Presentation</vt:lpstr>
      <vt:lpstr>Category-wise Rating Distribution</vt:lpstr>
      <vt:lpstr>PowerPoint Presentation</vt:lpstr>
      <vt:lpstr>Correlation Analysis</vt:lpstr>
      <vt:lpstr>PowerPoint Presentation</vt:lpstr>
      <vt:lpstr> Conclusion</vt:lpstr>
      <vt:lpstr>Future Work/Recommendations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Exploratory Data Analysis of Amazon Books Dataset</dc:title>
  <dc:creator>Lenovo</dc:creator>
  <cp:lastModifiedBy>Lenovo</cp:lastModifiedBy>
  <cp:revision>17</cp:revision>
  <dcterms:created xsi:type="dcterms:W3CDTF">2024-12-15T18:29:49Z</dcterms:created>
  <dcterms:modified xsi:type="dcterms:W3CDTF">2024-12-15T21:54:38Z</dcterms:modified>
</cp:coreProperties>
</file>